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69" r:id="rId2"/>
    <p:sldId id="308" r:id="rId3"/>
    <p:sldId id="281" r:id="rId4"/>
    <p:sldId id="283" r:id="rId5"/>
    <p:sldId id="282" r:id="rId6"/>
    <p:sldId id="285" r:id="rId7"/>
    <p:sldId id="286" r:id="rId8"/>
    <p:sldId id="276" r:id="rId9"/>
    <p:sldId id="287" r:id="rId10"/>
    <p:sldId id="289" r:id="rId11"/>
    <p:sldId id="290" r:id="rId12"/>
    <p:sldId id="291" r:id="rId13"/>
    <p:sldId id="292" r:id="rId14"/>
    <p:sldId id="304" r:id="rId15"/>
    <p:sldId id="305" r:id="rId16"/>
    <p:sldId id="284" r:id="rId17"/>
    <p:sldId id="293" r:id="rId18"/>
    <p:sldId id="294" r:id="rId19"/>
    <p:sldId id="295" r:id="rId20"/>
    <p:sldId id="296" r:id="rId21"/>
    <p:sldId id="297" r:id="rId22"/>
    <p:sldId id="298" r:id="rId23"/>
    <p:sldId id="299" r:id="rId24"/>
    <p:sldId id="306" r:id="rId25"/>
    <p:sldId id="307" r:id="rId26"/>
    <p:sldId id="275" r:id="rId27"/>
    <p:sldId id="277" r:id="rId28"/>
    <p:sldId id="278" r:id="rId29"/>
    <p:sldId id="279" r:id="rId30"/>
    <p:sldId id="300" r:id="rId31"/>
    <p:sldId id="301" r:id="rId32"/>
    <p:sldId id="302" r:id="rId33"/>
    <p:sldId id="303" r:id="rId34"/>
    <p:sldId id="261" r:id="rId35"/>
  </p:sldIdLst>
  <p:sldSz cx="12192000" cy="6858000"/>
  <p:notesSz cx="6797675" cy="98742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777" userDrawn="1">
          <p15:clr>
            <a:srgbClr val="A4A3A4"/>
          </p15:clr>
        </p15:guide>
        <p15:guide id="11" orient="horz" pos="1480" userDrawn="1">
          <p15:clr>
            <a:srgbClr val="A4A3A4"/>
          </p15:clr>
        </p15:guide>
        <p15:guide id="12" orient="horz" pos="2183" userDrawn="1">
          <p15:clr>
            <a:srgbClr val="A4A3A4"/>
          </p15:clr>
        </p15:guide>
        <p15:guide id="14" orient="horz" pos="2886" userDrawn="1">
          <p15:clr>
            <a:srgbClr val="A4A3A4"/>
          </p15:clr>
        </p15:guide>
        <p15:guide id="15" pos="1731" userDrawn="1">
          <p15:clr>
            <a:srgbClr val="A4A3A4"/>
          </p15:clr>
        </p15:guide>
        <p15:guide id="16" pos="3307" userDrawn="1">
          <p15:clr>
            <a:srgbClr val="A4A3A4"/>
          </p15:clr>
        </p15:guide>
        <p15:guide id="17" pos="4861" userDrawn="1">
          <p15:clr>
            <a:srgbClr val="A4A3A4"/>
          </p15:clr>
        </p15:guide>
        <p15:guide id="18" orient="horz" pos="35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66FF66"/>
    <a:srgbClr val="FDFDFD"/>
    <a:srgbClr val="009FE3"/>
    <a:srgbClr val="595959"/>
    <a:srgbClr val="7F7F7F"/>
    <a:srgbClr val="000E37"/>
    <a:srgbClr val="55CCFF"/>
    <a:srgbClr val="5F89FF"/>
    <a:srgbClr val="0F4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81" autoAdjust="0"/>
  </p:normalViewPr>
  <p:slideViewPr>
    <p:cSldViewPr snapToObjects="1">
      <p:cViewPr varScale="1">
        <p:scale>
          <a:sx n="67" d="100"/>
          <a:sy n="67" d="100"/>
        </p:scale>
        <p:origin x="528" y="44"/>
      </p:cViewPr>
      <p:guideLst>
        <p:guide orient="horz" pos="777"/>
        <p:guide orient="horz" pos="1480"/>
        <p:guide orient="horz" pos="2183"/>
        <p:guide orient="horz" pos="2886"/>
        <p:guide pos="1731"/>
        <p:guide pos="3307"/>
        <p:guide pos="4861"/>
        <p:guide orient="horz" pos="3566"/>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91" d="100"/>
          <a:sy n="91" d="100"/>
        </p:scale>
        <p:origin x="369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4DD0BA-DF73-465B-88A9-9E90DD4FD18B}"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en-US"/>
        </a:p>
      </dgm:t>
    </dgm:pt>
    <dgm:pt modelId="{81190593-BAE6-490C-87AF-381CC5E901B0}">
      <dgm:prSet phldrT="[Text]"/>
      <dgm:spPr/>
      <dgm:t>
        <a:bodyPr/>
        <a:lstStyle/>
        <a:p>
          <a:r>
            <a:rPr lang="tr-TR" dirty="0"/>
            <a:t>Psikometri</a:t>
          </a:r>
          <a:endParaRPr lang="en-US" dirty="0"/>
        </a:p>
      </dgm:t>
    </dgm:pt>
    <dgm:pt modelId="{673E54CD-48DD-4FFC-B04F-C718674E4999}" type="parTrans" cxnId="{CD831049-4715-4819-AA72-6D0DEC30BBE7}">
      <dgm:prSet/>
      <dgm:spPr/>
      <dgm:t>
        <a:bodyPr/>
        <a:lstStyle/>
        <a:p>
          <a:endParaRPr lang="en-US"/>
        </a:p>
      </dgm:t>
    </dgm:pt>
    <dgm:pt modelId="{63442DE7-7E4A-46E8-A078-5FD0287F2B48}" type="sibTrans" cxnId="{CD831049-4715-4819-AA72-6D0DEC30BBE7}">
      <dgm:prSet/>
      <dgm:spPr/>
      <dgm:t>
        <a:bodyPr/>
        <a:lstStyle/>
        <a:p>
          <a:endParaRPr lang="en-US"/>
        </a:p>
      </dgm:t>
    </dgm:pt>
    <dgm:pt modelId="{689DB0DD-83DA-4B6F-AA59-0127E8125493}">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chemeClr val="accent2"/>
        </a:solidFill>
      </dgm:spPr>
      <dgm:t>
        <a:bodyPr/>
        <a:lstStyle/>
        <a:p>
          <a:r>
            <a:rPr lang="tr-TR" sz="2800" b="0" cap="none" spc="0" dirty="0">
              <a:ln w="0"/>
              <a:solidFill>
                <a:schemeClr val="tx1"/>
              </a:solidFill>
              <a:effectLst>
                <a:outerShdw blurRad="38100" dist="19050" dir="2700000" algn="tl" rotWithShape="0">
                  <a:schemeClr val="dk1">
                    <a:alpha val="40000"/>
                  </a:schemeClr>
                </a:outerShdw>
              </a:effectLst>
            </a:rPr>
            <a:t>Psikoloji</a:t>
          </a:r>
          <a:endParaRPr lang="en-US" sz="1600" dirty="0">
            <a:solidFill>
              <a:schemeClr val="tx1"/>
            </a:solidFill>
          </a:endParaRPr>
        </a:p>
      </dgm:t>
    </dgm:pt>
    <dgm:pt modelId="{0D23E182-EEF5-4FF2-8392-F9F3EFC29DC2}" type="parTrans" cxnId="{1FC4926D-07EC-42B5-881E-69E57C3481D8}">
      <dgm:prSet/>
      <dgm:spPr/>
      <dgm:t>
        <a:bodyPr/>
        <a:lstStyle/>
        <a:p>
          <a:endParaRPr lang="en-US"/>
        </a:p>
      </dgm:t>
    </dgm:pt>
    <dgm:pt modelId="{9604C9DB-4309-4585-8531-A564CF6C6D8E}" type="sibTrans" cxnId="{1FC4926D-07EC-42B5-881E-69E57C3481D8}">
      <dgm:prSet/>
      <dgm:spPr/>
      <dgm:t>
        <a:bodyPr/>
        <a:lstStyle/>
        <a:p>
          <a:endParaRPr lang="en-US"/>
        </a:p>
      </dgm:t>
    </dgm:pt>
    <dgm:pt modelId="{6C7A21A9-DE90-4A38-9EF6-71E18331BE63}">
      <dgm:prSet phldrT="[Text]"/>
      <dgm:spPr/>
      <dgm:t>
        <a:bodyPr/>
        <a:lstStyle/>
        <a:p>
          <a:r>
            <a:rPr lang="tr-TR" dirty="0"/>
            <a:t>Eğitim</a:t>
          </a:r>
          <a:endParaRPr lang="en-US" dirty="0"/>
        </a:p>
      </dgm:t>
    </dgm:pt>
    <dgm:pt modelId="{4BFE6006-689E-402C-A5E2-AD7A668A1BCE}" type="parTrans" cxnId="{F28F27EB-9A6F-475D-A24E-F62FBC1A3F8E}">
      <dgm:prSet/>
      <dgm:spPr/>
      <dgm:t>
        <a:bodyPr/>
        <a:lstStyle/>
        <a:p>
          <a:endParaRPr lang="en-US"/>
        </a:p>
      </dgm:t>
    </dgm:pt>
    <dgm:pt modelId="{50678825-D78D-498C-99F2-E0DA257B83C0}" type="sibTrans" cxnId="{F28F27EB-9A6F-475D-A24E-F62FBC1A3F8E}">
      <dgm:prSet/>
      <dgm:spPr/>
      <dgm:t>
        <a:bodyPr/>
        <a:lstStyle/>
        <a:p>
          <a:endParaRPr lang="en-US"/>
        </a:p>
      </dgm:t>
    </dgm:pt>
    <dgm:pt modelId="{232C671A-F51E-4FC2-9BC9-EEC96842D956}">
      <dgm:prSet phldrT="[Text]"/>
      <dgm:spPr/>
      <dgm:t>
        <a:bodyPr/>
        <a:lstStyle/>
        <a:p>
          <a:r>
            <a:rPr lang="tr-TR" dirty="0"/>
            <a:t>Sosyal Bilimler</a:t>
          </a:r>
          <a:endParaRPr lang="en-US" dirty="0"/>
        </a:p>
      </dgm:t>
    </dgm:pt>
    <dgm:pt modelId="{3346BD63-8930-4CD5-A596-8BF2515B4160}" type="parTrans" cxnId="{21025318-8412-4CBE-820D-4B98B534B8EA}">
      <dgm:prSet/>
      <dgm:spPr/>
      <dgm:t>
        <a:bodyPr/>
        <a:lstStyle/>
        <a:p>
          <a:endParaRPr lang="en-US"/>
        </a:p>
      </dgm:t>
    </dgm:pt>
    <dgm:pt modelId="{5653280A-4985-498A-9B54-2B49C3575159}" type="sibTrans" cxnId="{21025318-8412-4CBE-820D-4B98B534B8EA}">
      <dgm:prSet/>
      <dgm:spPr/>
      <dgm:t>
        <a:bodyPr/>
        <a:lstStyle/>
        <a:p>
          <a:endParaRPr lang="en-US"/>
        </a:p>
      </dgm:t>
    </dgm:pt>
    <dgm:pt modelId="{BC71466A-F897-44B5-94FE-FD696751B878}" type="pres">
      <dgm:prSet presAssocID="{C74DD0BA-DF73-465B-88A9-9E90DD4FD18B}" presName="Name0" presStyleCnt="0">
        <dgm:presLayoutVars>
          <dgm:orgChart val="1"/>
          <dgm:chPref val="1"/>
          <dgm:dir/>
          <dgm:animOne val="branch"/>
          <dgm:animLvl val="lvl"/>
          <dgm:resizeHandles/>
        </dgm:presLayoutVars>
      </dgm:prSet>
      <dgm:spPr/>
    </dgm:pt>
    <dgm:pt modelId="{F7EBCF1E-400E-48BF-B4AB-28B49282C098}" type="pres">
      <dgm:prSet presAssocID="{81190593-BAE6-490C-87AF-381CC5E901B0}" presName="hierRoot1" presStyleCnt="0">
        <dgm:presLayoutVars>
          <dgm:hierBranch val="init"/>
        </dgm:presLayoutVars>
      </dgm:prSet>
      <dgm:spPr/>
    </dgm:pt>
    <dgm:pt modelId="{F18DAC2A-B406-4D88-9E0E-8426E3921531}" type="pres">
      <dgm:prSet presAssocID="{81190593-BAE6-490C-87AF-381CC5E901B0}" presName="rootComposite1" presStyleCnt="0"/>
      <dgm:spPr/>
    </dgm:pt>
    <dgm:pt modelId="{8C72B9EC-DEA7-4AE9-8A9D-895FD248B429}" type="pres">
      <dgm:prSet presAssocID="{81190593-BAE6-490C-87AF-381CC5E901B0}" presName="rootText1" presStyleLbl="alignAcc1" presStyleIdx="0" presStyleCnt="0">
        <dgm:presLayoutVars>
          <dgm:chPref val="3"/>
        </dgm:presLayoutVars>
      </dgm:prSet>
      <dgm:spPr/>
    </dgm:pt>
    <dgm:pt modelId="{E9E4BD82-323D-46C6-BEA7-B51F72EE71D3}" type="pres">
      <dgm:prSet presAssocID="{81190593-BAE6-490C-87AF-381CC5E901B0}" presName="topArc1" presStyleLbl="parChTrans1D1" presStyleIdx="0" presStyleCnt="8"/>
      <dgm:spPr/>
    </dgm:pt>
    <dgm:pt modelId="{263B1F96-2252-41BB-ABDB-BC947C318E2E}" type="pres">
      <dgm:prSet presAssocID="{81190593-BAE6-490C-87AF-381CC5E901B0}" presName="bottomArc1" presStyleLbl="parChTrans1D1" presStyleIdx="1" presStyleCnt="8"/>
      <dgm:spPr/>
    </dgm:pt>
    <dgm:pt modelId="{9668FC94-5C1D-4500-90D4-FEEA0DD87B3D}" type="pres">
      <dgm:prSet presAssocID="{81190593-BAE6-490C-87AF-381CC5E901B0}" presName="topConnNode1" presStyleLbl="node1" presStyleIdx="0" presStyleCnt="0"/>
      <dgm:spPr/>
    </dgm:pt>
    <dgm:pt modelId="{78341C56-CAAB-49C9-8E9E-04D1FE1D7E6B}" type="pres">
      <dgm:prSet presAssocID="{81190593-BAE6-490C-87AF-381CC5E901B0}" presName="hierChild2" presStyleCnt="0"/>
      <dgm:spPr/>
    </dgm:pt>
    <dgm:pt modelId="{4A3D6236-8F09-4CD7-A886-A3A0C8615DEB}" type="pres">
      <dgm:prSet presAssocID="{0D23E182-EEF5-4FF2-8392-F9F3EFC29DC2}" presName="Name28" presStyleLbl="parChTrans1D2" presStyleIdx="0" presStyleCnt="3"/>
      <dgm:spPr/>
    </dgm:pt>
    <dgm:pt modelId="{F9D9A6A0-3618-44D2-9A35-60A3FA2A35E5}" type="pres">
      <dgm:prSet presAssocID="{689DB0DD-83DA-4B6F-AA59-0127E8125493}" presName="hierRoot2" presStyleCnt="0">
        <dgm:presLayoutVars>
          <dgm:hierBranch val="init"/>
        </dgm:presLayoutVars>
      </dgm:prSet>
      <dgm:spPr/>
    </dgm:pt>
    <dgm:pt modelId="{3D855950-5235-4E5B-BA4D-A27AF30673C2}" type="pres">
      <dgm:prSet presAssocID="{689DB0DD-83DA-4B6F-AA59-0127E8125493}" presName="rootComposite2" presStyleCnt="0"/>
      <dgm:spPr/>
    </dgm:pt>
    <dgm:pt modelId="{194F08F6-F54E-48AD-BFB0-A6E79F8A9292}" type="pres">
      <dgm:prSet presAssocID="{689DB0DD-83DA-4B6F-AA59-0127E8125493}" presName="rootText2" presStyleLbl="alignAcc1" presStyleIdx="0" presStyleCnt="0">
        <dgm:presLayoutVars>
          <dgm:chPref val="3"/>
        </dgm:presLayoutVars>
      </dgm:prSet>
      <dgm:spPr/>
    </dgm:pt>
    <dgm:pt modelId="{59E0B6EF-441F-4F10-B2D3-8564F6F6C312}" type="pres">
      <dgm:prSet presAssocID="{689DB0DD-83DA-4B6F-AA59-0127E8125493}" presName="topArc2" presStyleLbl="parChTrans1D1" presStyleIdx="2" presStyleCnt="8"/>
      <dgm:spPr/>
    </dgm:pt>
    <dgm:pt modelId="{A9B46847-7358-4EB9-9A8B-1B9B3F5C80B1}" type="pres">
      <dgm:prSet presAssocID="{689DB0DD-83DA-4B6F-AA59-0127E8125493}" presName="bottomArc2" presStyleLbl="parChTrans1D1" presStyleIdx="3" presStyleCnt="8"/>
      <dgm:spPr/>
    </dgm:pt>
    <dgm:pt modelId="{4BE0098A-EA58-479B-816B-5074F787A2F2}" type="pres">
      <dgm:prSet presAssocID="{689DB0DD-83DA-4B6F-AA59-0127E8125493}" presName="topConnNode2" presStyleLbl="node2" presStyleIdx="0" presStyleCnt="0"/>
      <dgm:spPr/>
    </dgm:pt>
    <dgm:pt modelId="{8D4843ED-4657-4BDB-A5E4-1DDAF27614E2}" type="pres">
      <dgm:prSet presAssocID="{689DB0DD-83DA-4B6F-AA59-0127E8125493}" presName="hierChild4" presStyleCnt="0"/>
      <dgm:spPr/>
    </dgm:pt>
    <dgm:pt modelId="{12CE7AF8-B13A-4628-95EA-D00332F97AE7}" type="pres">
      <dgm:prSet presAssocID="{689DB0DD-83DA-4B6F-AA59-0127E8125493}" presName="hierChild5" presStyleCnt="0"/>
      <dgm:spPr/>
    </dgm:pt>
    <dgm:pt modelId="{1843CF26-9EBA-443D-9CD9-AE27EFBE9C38}" type="pres">
      <dgm:prSet presAssocID="{4BFE6006-689E-402C-A5E2-AD7A668A1BCE}" presName="Name28" presStyleLbl="parChTrans1D2" presStyleIdx="1" presStyleCnt="3"/>
      <dgm:spPr/>
    </dgm:pt>
    <dgm:pt modelId="{556B1A22-B487-4D63-9EFB-3C681EC2F825}" type="pres">
      <dgm:prSet presAssocID="{6C7A21A9-DE90-4A38-9EF6-71E18331BE63}" presName="hierRoot2" presStyleCnt="0">
        <dgm:presLayoutVars>
          <dgm:hierBranch val="init"/>
        </dgm:presLayoutVars>
      </dgm:prSet>
      <dgm:spPr/>
    </dgm:pt>
    <dgm:pt modelId="{110317BB-AB03-4A17-8DE3-FE533785CD1B}" type="pres">
      <dgm:prSet presAssocID="{6C7A21A9-DE90-4A38-9EF6-71E18331BE63}" presName="rootComposite2" presStyleCnt="0"/>
      <dgm:spPr/>
    </dgm:pt>
    <dgm:pt modelId="{56F41C22-0293-4A94-8062-59F8947517BF}" type="pres">
      <dgm:prSet presAssocID="{6C7A21A9-DE90-4A38-9EF6-71E18331BE63}" presName="rootText2" presStyleLbl="alignAcc1" presStyleIdx="0" presStyleCnt="0">
        <dgm:presLayoutVars>
          <dgm:chPref val="3"/>
        </dgm:presLayoutVars>
      </dgm:prSet>
      <dgm:spPr/>
    </dgm:pt>
    <dgm:pt modelId="{DF569020-68D4-4546-A21E-1E8D72A17555}" type="pres">
      <dgm:prSet presAssocID="{6C7A21A9-DE90-4A38-9EF6-71E18331BE63}" presName="topArc2" presStyleLbl="parChTrans1D1" presStyleIdx="4" presStyleCnt="8"/>
      <dgm:spPr/>
    </dgm:pt>
    <dgm:pt modelId="{158E2102-92EF-4A93-B1B2-350571ABEDBD}" type="pres">
      <dgm:prSet presAssocID="{6C7A21A9-DE90-4A38-9EF6-71E18331BE63}" presName="bottomArc2" presStyleLbl="parChTrans1D1" presStyleIdx="5" presStyleCnt="8"/>
      <dgm:spPr/>
    </dgm:pt>
    <dgm:pt modelId="{BFA7D293-D2AC-4635-AB59-42C6983CB8D5}" type="pres">
      <dgm:prSet presAssocID="{6C7A21A9-DE90-4A38-9EF6-71E18331BE63}" presName="topConnNode2" presStyleLbl="node2" presStyleIdx="0" presStyleCnt="0"/>
      <dgm:spPr/>
    </dgm:pt>
    <dgm:pt modelId="{09C6D218-4960-4840-B789-187F2C6156D5}" type="pres">
      <dgm:prSet presAssocID="{6C7A21A9-DE90-4A38-9EF6-71E18331BE63}" presName="hierChild4" presStyleCnt="0"/>
      <dgm:spPr/>
    </dgm:pt>
    <dgm:pt modelId="{DED92851-68E0-4E64-B352-8F7A819932BE}" type="pres">
      <dgm:prSet presAssocID="{6C7A21A9-DE90-4A38-9EF6-71E18331BE63}" presName="hierChild5" presStyleCnt="0"/>
      <dgm:spPr/>
    </dgm:pt>
    <dgm:pt modelId="{E71FC9BC-C4ED-4E02-A298-9BDE29000004}" type="pres">
      <dgm:prSet presAssocID="{3346BD63-8930-4CD5-A596-8BF2515B4160}" presName="Name28" presStyleLbl="parChTrans1D2" presStyleIdx="2" presStyleCnt="3"/>
      <dgm:spPr/>
    </dgm:pt>
    <dgm:pt modelId="{CA97E2C2-E280-4411-AAD0-481918C431BA}" type="pres">
      <dgm:prSet presAssocID="{232C671A-F51E-4FC2-9BC9-EEC96842D956}" presName="hierRoot2" presStyleCnt="0">
        <dgm:presLayoutVars>
          <dgm:hierBranch val="init"/>
        </dgm:presLayoutVars>
      </dgm:prSet>
      <dgm:spPr/>
    </dgm:pt>
    <dgm:pt modelId="{FC6BF1A9-D7B5-4B49-A855-7099FA4A4E4C}" type="pres">
      <dgm:prSet presAssocID="{232C671A-F51E-4FC2-9BC9-EEC96842D956}" presName="rootComposite2" presStyleCnt="0"/>
      <dgm:spPr/>
    </dgm:pt>
    <dgm:pt modelId="{354C5844-D751-4B4A-916C-E256F82BD126}" type="pres">
      <dgm:prSet presAssocID="{232C671A-F51E-4FC2-9BC9-EEC96842D956}" presName="rootText2" presStyleLbl="alignAcc1" presStyleIdx="0" presStyleCnt="0">
        <dgm:presLayoutVars>
          <dgm:chPref val="3"/>
        </dgm:presLayoutVars>
      </dgm:prSet>
      <dgm:spPr/>
    </dgm:pt>
    <dgm:pt modelId="{FE32F7DC-D776-495F-B41C-278963FD49C6}" type="pres">
      <dgm:prSet presAssocID="{232C671A-F51E-4FC2-9BC9-EEC96842D956}" presName="topArc2" presStyleLbl="parChTrans1D1" presStyleIdx="6" presStyleCnt="8"/>
      <dgm:spPr/>
    </dgm:pt>
    <dgm:pt modelId="{9BE65662-62C4-4DCF-9358-95A93F2DF159}" type="pres">
      <dgm:prSet presAssocID="{232C671A-F51E-4FC2-9BC9-EEC96842D956}" presName="bottomArc2" presStyleLbl="parChTrans1D1" presStyleIdx="7" presStyleCnt="8"/>
      <dgm:spPr/>
    </dgm:pt>
    <dgm:pt modelId="{1963E08C-870C-44DF-9460-05755BCB2C28}" type="pres">
      <dgm:prSet presAssocID="{232C671A-F51E-4FC2-9BC9-EEC96842D956}" presName="topConnNode2" presStyleLbl="node2" presStyleIdx="0" presStyleCnt="0"/>
      <dgm:spPr/>
    </dgm:pt>
    <dgm:pt modelId="{C6D06F1A-4E0C-4F63-A2D5-E0238720A36D}" type="pres">
      <dgm:prSet presAssocID="{232C671A-F51E-4FC2-9BC9-EEC96842D956}" presName="hierChild4" presStyleCnt="0"/>
      <dgm:spPr/>
    </dgm:pt>
    <dgm:pt modelId="{4CF8DE33-AFE2-41E6-887D-7D8ACB84CA1E}" type="pres">
      <dgm:prSet presAssocID="{232C671A-F51E-4FC2-9BC9-EEC96842D956}" presName="hierChild5" presStyleCnt="0"/>
      <dgm:spPr/>
    </dgm:pt>
    <dgm:pt modelId="{D59C843B-308E-400E-85EC-2AD61B9C9D04}" type="pres">
      <dgm:prSet presAssocID="{81190593-BAE6-490C-87AF-381CC5E901B0}" presName="hierChild3" presStyleCnt="0"/>
      <dgm:spPr/>
    </dgm:pt>
  </dgm:ptLst>
  <dgm:cxnLst>
    <dgm:cxn modelId="{D539A00F-B1B3-4C06-812B-9EB061B9F3CC}" type="presOf" srcId="{689DB0DD-83DA-4B6F-AA59-0127E8125493}" destId="{4BE0098A-EA58-479B-816B-5074F787A2F2}" srcOrd="1" destOrd="0" presId="urn:microsoft.com/office/officeart/2008/layout/HalfCircleOrganizationChart"/>
    <dgm:cxn modelId="{3DD59C16-5EBA-4EB4-A056-1C3640EBC5AA}" type="presOf" srcId="{6C7A21A9-DE90-4A38-9EF6-71E18331BE63}" destId="{56F41C22-0293-4A94-8062-59F8947517BF}" srcOrd="0" destOrd="0" presId="urn:microsoft.com/office/officeart/2008/layout/HalfCircleOrganizationChart"/>
    <dgm:cxn modelId="{21025318-8412-4CBE-820D-4B98B534B8EA}" srcId="{81190593-BAE6-490C-87AF-381CC5E901B0}" destId="{232C671A-F51E-4FC2-9BC9-EEC96842D956}" srcOrd="2" destOrd="0" parTransId="{3346BD63-8930-4CD5-A596-8BF2515B4160}" sibTransId="{5653280A-4985-498A-9B54-2B49C3575159}"/>
    <dgm:cxn modelId="{B0B35A21-5044-4CC1-B872-09991B06CE8F}" type="presOf" srcId="{232C671A-F51E-4FC2-9BC9-EEC96842D956}" destId="{1963E08C-870C-44DF-9460-05755BCB2C28}" srcOrd="1" destOrd="0" presId="urn:microsoft.com/office/officeart/2008/layout/HalfCircleOrganizationChart"/>
    <dgm:cxn modelId="{D057F427-EB59-445E-AE86-8989ED390560}" type="presOf" srcId="{232C671A-F51E-4FC2-9BC9-EEC96842D956}" destId="{354C5844-D751-4B4A-916C-E256F82BD126}" srcOrd="0" destOrd="0" presId="urn:microsoft.com/office/officeart/2008/layout/HalfCircleOrganizationChart"/>
    <dgm:cxn modelId="{75DE1F2C-95E1-4E38-9C9B-A5FD0A55E232}" type="presOf" srcId="{3346BD63-8930-4CD5-A596-8BF2515B4160}" destId="{E71FC9BC-C4ED-4E02-A298-9BDE29000004}" srcOrd="0" destOrd="0" presId="urn:microsoft.com/office/officeart/2008/layout/HalfCircleOrganizationChart"/>
    <dgm:cxn modelId="{D55FED37-6CD7-4BB1-B3C7-6768F22439A8}" type="presOf" srcId="{6C7A21A9-DE90-4A38-9EF6-71E18331BE63}" destId="{BFA7D293-D2AC-4635-AB59-42C6983CB8D5}" srcOrd="1" destOrd="0" presId="urn:microsoft.com/office/officeart/2008/layout/HalfCircleOrganizationChart"/>
    <dgm:cxn modelId="{95255F3E-63C4-4FC0-A1DA-D0BF2F4395FB}" type="presOf" srcId="{689DB0DD-83DA-4B6F-AA59-0127E8125493}" destId="{194F08F6-F54E-48AD-BFB0-A6E79F8A9292}" srcOrd="0" destOrd="0" presId="urn:microsoft.com/office/officeart/2008/layout/HalfCircleOrganizationChart"/>
    <dgm:cxn modelId="{CD831049-4715-4819-AA72-6D0DEC30BBE7}" srcId="{C74DD0BA-DF73-465B-88A9-9E90DD4FD18B}" destId="{81190593-BAE6-490C-87AF-381CC5E901B0}" srcOrd="0" destOrd="0" parTransId="{673E54CD-48DD-4FFC-B04F-C718674E4999}" sibTransId="{63442DE7-7E4A-46E8-A078-5FD0287F2B48}"/>
    <dgm:cxn modelId="{FAFFB34A-6D43-4868-86E7-CE4EBF017E1A}" type="presOf" srcId="{4BFE6006-689E-402C-A5E2-AD7A668A1BCE}" destId="{1843CF26-9EBA-443D-9CD9-AE27EFBE9C38}" srcOrd="0" destOrd="0" presId="urn:microsoft.com/office/officeart/2008/layout/HalfCircleOrganizationChart"/>
    <dgm:cxn modelId="{3A5ECC4A-7385-47D4-B653-12F201AF4274}" type="presOf" srcId="{81190593-BAE6-490C-87AF-381CC5E901B0}" destId="{9668FC94-5C1D-4500-90D4-FEEA0DD87B3D}" srcOrd="1" destOrd="0" presId="urn:microsoft.com/office/officeart/2008/layout/HalfCircleOrganizationChart"/>
    <dgm:cxn modelId="{4A7A036D-31A9-4571-82BC-B411EAAFD76D}" type="presOf" srcId="{C74DD0BA-DF73-465B-88A9-9E90DD4FD18B}" destId="{BC71466A-F897-44B5-94FE-FD696751B878}" srcOrd="0" destOrd="0" presId="urn:microsoft.com/office/officeart/2008/layout/HalfCircleOrganizationChart"/>
    <dgm:cxn modelId="{1FC4926D-07EC-42B5-881E-69E57C3481D8}" srcId="{81190593-BAE6-490C-87AF-381CC5E901B0}" destId="{689DB0DD-83DA-4B6F-AA59-0127E8125493}" srcOrd="0" destOrd="0" parTransId="{0D23E182-EEF5-4FF2-8392-F9F3EFC29DC2}" sibTransId="{9604C9DB-4309-4585-8531-A564CF6C6D8E}"/>
    <dgm:cxn modelId="{292EF0CB-9828-46CB-BFFC-4037D1F2C26B}" type="presOf" srcId="{81190593-BAE6-490C-87AF-381CC5E901B0}" destId="{8C72B9EC-DEA7-4AE9-8A9D-895FD248B429}" srcOrd="0" destOrd="0" presId="urn:microsoft.com/office/officeart/2008/layout/HalfCircleOrganizationChart"/>
    <dgm:cxn modelId="{A2DAADD7-0F6B-4D2B-985F-6E6522B92874}" type="presOf" srcId="{0D23E182-EEF5-4FF2-8392-F9F3EFC29DC2}" destId="{4A3D6236-8F09-4CD7-A886-A3A0C8615DEB}" srcOrd="0" destOrd="0" presId="urn:microsoft.com/office/officeart/2008/layout/HalfCircleOrganizationChart"/>
    <dgm:cxn modelId="{F28F27EB-9A6F-475D-A24E-F62FBC1A3F8E}" srcId="{81190593-BAE6-490C-87AF-381CC5E901B0}" destId="{6C7A21A9-DE90-4A38-9EF6-71E18331BE63}" srcOrd="1" destOrd="0" parTransId="{4BFE6006-689E-402C-A5E2-AD7A668A1BCE}" sibTransId="{50678825-D78D-498C-99F2-E0DA257B83C0}"/>
    <dgm:cxn modelId="{9B6A2823-7249-4BBC-A099-3F855F89EFCF}" type="presParOf" srcId="{BC71466A-F897-44B5-94FE-FD696751B878}" destId="{F7EBCF1E-400E-48BF-B4AB-28B49282C098}" srcOrd="0" destOrd="0" presId="urn:microsoft.com/office/officeart/2008/layout/HalfCircleOrganizationChart"/>
    <dgm:cxn modelId="{B421F761-3146-4B11-BDCA-0C1BA24583A7}" type="presParOf" srcId="{F7EBCF1E-400E-48BF-B4AB-28B49282C098}" destId="{F18DAC2A-B406-4D88-9E0E-8426E3921531}" srcOrd="0" destOrd="0" presId="urn:microsoft.com/office/officeart/2008/layout/HalfCircleOrganizationChart"/>
    <dgm:cxn modelId="{541F23FA-3339-44A6-B8FA-E7B389A45C04}" type="presParOf" srcId="{F18DAC2A-B406-4D88-9E0E-8426E3921531}" destId="{8C72B9EC-DEA7-4AE9-8A9D-895FD248B429}" srcOrd="0" destOrd="0" presId="urn:microsoft.com/office/officeart/2008/layout/HalfCircleOrganizationChart"/>
    <dgm:cxn modelId="{7AA3371D-CB51-4C54-926E-9B67664CE55E}" type="presParOf" srcId="{F18DAC2A-B406-4D88-9E0E-8426E3921531}" destId="{E9E4BD82-323D-46C6-BEA7-B51F72EE71D3}" srcOrd="1" destOrd="0" presId="urn:microsoft.com/office/officeart/2008/layout/HalfCircleOrganizationChart"/>
    <dgm:cxn modelId="{22A9D1EE-CE1B-4AB2-83FB-26B2952B46BA}" type="presParOf" srcId="{F18DAC2A-B406-4D88-9E0E-8426E3921531}" destId="{263B1F96-2252-41BB-ABDB-BC947C318E2E}" srcOrd="2" destOrd="0" presId="urn:microsoft.com/office/officeart/2008/layout/HalfCircleOrganizationChart"/>
    <dgm:cxn modelId="{50DF1D27-AE32-4BA7-8F33-89DE50266BA0}" type="presParOf" srcId="{F18DAC2A-B406-4D88-9E0E-8426E3921531}" destId="{9668FC94-5C1D-4500-90D4-FEEA0DD87B3D}" srcOrd="3" destOrd="0" presId="urn:microsoft.com/office/officeart/2008/layout/HalfCircleOrganizationChart"/>
    <dgm:cxn modelId="{E484C411-9AE4-4EBD-94C7-AD61914FE0C0}" type="presParOf" srcId="{F7EBCF1E-400E-48BF-B4AB-28B49282C098}" destId="{78341C56-CAAB-49C9-8E9E-04D1FE1D7E6B}" srcOrd="1" destOrd="0" presId="urn:microsoft.com/office/officeart/2008/layout/HalfCircleOrganizationChart"/>
    <dgm:cxn modelId="{B776FECC-159A-43AB-8E3B-817D32D20873}" type="presParOf" srcId="{78341C56-CAAB-49C9-8E9E-04D1FE1D7E6B}" destId="{4A3D6236-8F09-4CD7-A886-A3A0C8615DEB}" srcOrd="0" destOrd="0" presId="urn:microsoft.com/office/officeart/2008/layout/HalfCircleOrganizationChart"/>
    <dgm:cxn modelId="{B79FDA6A-3131-405A-8ED8-B5F24C505A77}" type="presParOf" srcId="{78341C56-CAAB-49C9-8E9E-04D1FE1D7E6B}" destId="{F9D9A6A0-3618-44D2-9A35-60A3FA2A35E5}" srcOrd="1" destOrd="0" presId="urn:microsoft.com/office/officeart/2008/layout/HalfCircleOrganizationChart"/>
    <dgm:cxn modelId="{11AA29A5-85E3-4490-B7B8-29DB0E0BBC1C}" type="presParOf" srcId="{F9D9A6A0-3618-44D2-9A35-60A3FA2A35E5}" destId="{3D855950-5235-4E5B-BA4D-A27AF30673C2}" srcOrd="0" destOrd="0" presId="urn:microsoft.com/office/officeart/2008/layout/HalfCircleOrganizationChart"/>
    <dgm:cxn modelId="{98F063EF-7D24-4D97-A351-5C96CFF285A6}" type="presParOf" srcId="{3D855950-5235-4E5B-BA4D-A27AF30673C2}" destId="{194F08F6-F54E-48AD-BFB0-A6E79F8A9292}" srcOrd="0" destOrd="0" presId="urn:microsoft.com/office/officeart/2008/layout/HalfCircleOrganizationChart"/>
    <dgm:cxn modelId="{638ED2DC-C52F-49C5-A93F-72AAF2FE6F8E}" type="presParOf" srcId="{3D855950-5235-4E5B-BA4D-A27AF30673C2}" destId="{59E0B6EF-441F-4F10-B2D3-8564F6F6C312}" srcOrd="1" destOrd="0" presId="urn:microsoft.com/office/officeart/2008/layout/HalfCircleOrganizationChart"/>
    <dgm:cxn modelId="{437CAD0D-C59C-446E-A809-BAD2BD0E1441}" type="presParOf" srcId="{3D855950-5235-4E5B-BA4D-A27AF30673C2}" destId="{A9B46847-7358-4EB9-9A8B-1B9B3F5C80B1}" srcOrd="2" destOrd="0" presId="urn:microsoft.com/office/officeart/2008/layout/HalfCircleOrganizationChart"/>
    <dgm:cxn modelId="{7D4B605F-E312-4CA0-9097-FA6BDA10CDB1}" type="presParOf" srcId="{3D855950-5235-4E5B-BA4D-A27AF30673C2}" destId="{4BE0098A-EA58-479B-816B-5074F787A2F2}" srcOrd="3" destOrd="0" presId="urn:microsoft.com/office/officeart/2008/layout/HalfCircleOrganizationChart"/>
    <dgm:cxn modelId="{8BAEFC38-719E-4EAC-B93A-BBD8122BA99A}" type="presParOf" srcId="{F9D9A6A0-3618-44D2-9A35-60A3FA2A35E5}" destId="{8D4843ED-4657-4BDB-A5E4-1DDAF27614E2}" srcOrd="1" destOrd="0" presId="urn:microsoft.com/office/officeart/2008/layout/HalfCircleOrganizationChart"/>
    <dgm:cxn modelId="{D779561B-02F0-4B09-BDB9-F4F610C3863F}" type="presParOf" srcId="{F9D9A6A0-3618-44D2-9A35-60A3FA2A35E5}" destId="{12CE7AF8-B13A-4628-95EA-D00332F97AE7}" srcOrd="2" destOrd="0" presId="urn:microsoft.com/office/officeart/2008/layout/HalfCircleOrganizationChart"/>
    <dgm:cxn modelId="{F43A9690-3C8D-4A15-95B6-A13510C07845}" type="presParOf" srcId="{78341C56-CAAB-49C9-8E9E-04D1FE1D7E6B}" destId="{1843CF26-9EBA-443D-9CD9-AE27EFBE9C38}" srcOrd="2" destOrd="0" presId="urn:microsoft.com/office/officeart/2008/layout/HalfCircleOrganizationChart"/>
    <dgm:cxn modelId="{4DB7540D-8636-472A-83D6-CD6002B63746}" type="presParOf" srcId="{78341C56-CAAB-49C9-8E9E-04D1FE1D7E6B}" destId="{556B1A22-B487-4D63-9EFB-3C681EC2F825}" srcOrd="3" destOrd="0" presId="urn:microsoft.com/office/officeart/2008/layout/HalfCircleOrganizationChart"/>
    <dgm:cxn modelId="{8A18A6DC-3053-4243-8F70-A5C35F36C01F}" type="presParOf" srcId="{556B1A22-B487-4D63-9EFB-3C681EC2F825}" destId="{110317BB-AB03-4A17-8DE3-FE533785CD1B}" srcOrd="0" destOrd="0" presId="urn:microsoft.com/office/officeart/2008/layout/HalfCircleOrganizationChart"/>
    <dgm:cxn modelId="{853D65D3-64A8-46D8-AE69-8BE73B3755C8}" type="presParOf" srcId="{110317BB-AB03-4A17-8DE3-FE533785CD1B}" destId="{56F41C22-0293-4A94-8062-59F8947517BF}" srcOrd="0" destOrd="0" presId="urn:microsoft.com/office/officeart/2008/layout/HalfCircleOrganizationChart"/>
    <dgm:cxn modelId="{56E166AA-9D36-44D0-872E-7A0F648C4F59}" type="presParOf" srcId="{110317BB-AB03-4A17-8DE3-FE533785CD1B}" destId="{DF569020-68D4-4546-A21E-1E8D72A17555}" srcOrd="1" destOrd="0" presId="urn:microsoft.com/office/officeart/2008/layout/HalfCircleOrganizationChart"/>
    <dgm:cxn modelId="{833F16D0-7302-4FF7-84EE-10EFE7FC339D}" type="presParOf" srcId="{110317BB-AB03-4A17-8DE3-FE533785CD1B}" destId="{158E2102-92EF-4A93-B1B2-350571ABEDBD}" srcOrd="2" destOrd="0" presId="urn:microsoft.com/office/officeart/2008/layout/HalfCircleOrganizationChart"/>
    <dgm:cxn modelId="{637B88CD-2164-46E7-8BA4-A421D076E93B}" type="presParOf" srcId="{110317BB-AB03-4A17-8DE3-FE533785CD1B}" destId="{BFA7D293-D2AC-4635-AB59-42C6983CB8D5}" srcOrd="3" destOrd="0" presId="urn:microsoft.com/office/officeart/2008/layout/HalfCircleOrganizationChart"/>
    <dgm:cxn modelId="{7179A3C4-C1D4-4556-847C-F15E096B27B7}" type="presParOf" srcId="{556B1A22-B487-4D63-9EFB-3C681EC2F825}" destId="{09C6D218-4960-4840-B789-187F2C6156D5}" srcOrd="1" destOrd="0" presId="urn:microsoft.com/office/officeart/2008/layout/HalfCircleOrganizationChart"/>
    <dgm:cxn modelId="{5B203470-0AC0-44F1-80C9-E5B7F4177277}" type="presParOf" srcId="{556B1A22-B487-4D63-9EFB-3C681EC2F825}" destId="{DED92851-68E0-4E64-B352-8F7A819932BE}" srcOrd="2" destOrd="0" presId="urn:microsoft.com/office/officeart/2008/layout/HalfCircleOrganizationChart"/>
    <dgm:cxn modelId="{BEB2C8F7-DD80-42D1-91B3-CEED32329492}" type="presParOf" srcId="{78341C56-CAAB-49C9-8E9E-04D1FE1D7E6B}" destId="{E71FC9BC-C4ED-4E02-A298-9BDE29000004}" srcOrd="4" destOrd="0" presId="urn:microsoft.com/office/officeart/2008/layout/HalfCircleOrganizationChart"/>
    <dgm:cxn modelId="{7D7F23B5-1AE1-42F0-A06A-D50FD254BED2}" type="presParOf" srcId="{78341C56-CAAB-49C9-8E9E-04D1FE1D7E6B}" destId="{CA97E2C2-E280-4411-AAD0-481918C431BA}" srcOrd="5" destOrd="0" presId="urn:microsoft.com/office/officeart/2008/layout/HalfCircleOrganizationChart"/>
    <dgm:cxn modelId="{D61B019A-BF10-436E-8E16-1C9692B74526}" type="presParOf" srcId="{CA97E2C2-E280-4411-AAD0-481918C431BA}" destId="{FC6BF1A9-D7B5-4B49-A855-7099FA4A4E4C}" srcOrd="0" destOrd="0" presId="urn:microsoft.com/office/officeart/2008/layout/HalfCircleOrganizationChart"/>
    <dgm:cxn modelId="{AA8ED082-9687-4618-B3A4-5E867F6023CE}" type="presParOf" srcId="{FC6BF1A9-D7B5-4B49-A855-7099FA4A4E4C}" destId="{354C5844-D751-4B4A-916C-E256F82BD126}" srcOrd="0" destOrd="0" presId="urn:microsoft.com/office/officeart/2008/layout/HalfCircleOrganizationChart"/>
    <dgm:cxn modelId="{4E4D2C0D-A1DE-4374-BF6E-D548D9D13E54}" type="presParOf" srcId="{FC6BF1A9-D7B5-4B49-A855-7099FA4A4E4C}" destId="{FE32F7DC-D776-495F-B41C-278963FD49C6}" srcOrd="1" destOrd="0" presId="urn:microsoft.com/office/officeart/2008/layout/HalfCircleOrganizationChart"/>
    <dgm:cxn modelId="{4173FF04-466D-441F-9BB0-542835CB57FF}" type="presParOf" srcId="{FC6BF1A9-D7B5-4B49-A855-7099FA4A4E4C}" destId="{9BE65662-62C4-4DCF-9358-95A93F2DF159}" srcOrd="2" destOrd="0" presId="urn:microsoft.com/office/officeart/2008/layout/HalfCircleOrganizationChart"/>
    <dgm:cxn modelId="{E1E0D61B-172C-4973-83F0-9B1A13AB9E1C}" type="presParOf" srcId="{FC6BF1A9-D7B5-4B49-A855-7099FA4A4E4C}" destId="{1963E08C-870C-44DF-9460-05755BCB2C28}" srcOrd="3" destOrd="0" presId="urn:microsoft.com/office/officeart/2008/layout/HalfCircleOrganizationChart"/>
    <dgm:cxn modelId="{09899A41-A8E0-4FF1-9180-BFBAA8932177}" type="presParOf" srcId="{CA97E2C2-E280-4411-AAD0-481918C431BA}" destId="{C6D06F1A-4E0C-4F63-A2D5-E0238720A36D}" srcOrd="1" destOrd="0" presId="urn:microsoft.com/office/officeart/2008/layout/HalfCircleOrganizationChart"/>
    <dgm:cxn modelId="{7136C097-4AE4-4372-8AE5-7F36D329FDE1}" type="presParOf" srcId="{CA97E2C2-E280-4411-AAD0-481918C431BA}" destId="{4CF8DE33-AFE2-41E6-887D-7D8ACB84CA1E}" srcOrd="2" destOrd="0" presId="urn:microsoft.com/office/officeart/2008/layout/HalfCircleOrganizationChart"/>
    <dgm:cxn modelId="{C666EE29-DC9A-47F6-B6B4-9C8016926D2B}" type="presParOf" srcId="{F7EBCF1E-400E-48BF-B4AB-28B49282C098}" destId="{D59C843B-308E-400E-85EC-2AD61B9C9D04}"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4DD0BA-DF73-465B-88A9-9E90DD4FD18B}" type="doc">
      <dgm:prSet loTypeId="urn:microsoft.com/office/officeart/2008/layout/HalfCircleOrganizationChart" loCatId="hierarchy" qsTypeId="urn:microsoft.com/office/officeart/2005/8/quickstyle/simple1" qsCatId="simple" csTypeId="urn:microsoft.com/office/officeart/2005/8/colors/colorful1" csCatId="colorful" phldr="1"/>
      <dgm:spPr/>
      <dgm:t>
        <a:bodyPr/>
        <a:lstStyle/>
        <a:p>
          <a:endParaRPr lang="en-US"/>
        </a:p>
      </dgm:t>
    </dgm:pt>
    <dgm:pt modelId="{81190593-BAE6-490C-87AF-381CC5E901B0}">
      <dgm:prSet phldrT="[Text]"/>
      <dgm:spPr/>
      <dgm:t>
        <a:bodyPr/>
        <a:lstStyle/>
        <a:p>
          <a:r>
            <a:rPr lang="tr-TR" dirty="0"/>
            <a:t>Psikometri</a:t>
          </a:r>
          <a:endParaRPr lang="en-US" dirty="0"/>
        </a:p>
      </dgm:t>
    </dgm:pt>
    <dgm:pt modelId="{673E54CD-48DD-4FFC-B04F-C718674E4999}" type="parTrans" cxnId="{CD831049-4715-4819-AA72-6D0DEC30BBE7}">
      <dgm:prSet/>
      <dgm:spPr/>
      <dgm:t>
        <a:bodyPr/>
        <a:lstStyle/>
        <a:p>
          <a:endParaRPr lang="en-US"/>
        </a:p>
      </dgm:t>
    </dgm:pt>
    <dgm:pt modelId="{63442DE7-7E4A-46E8-A078-5FD0287F2B48}" type="sibTrans" cxnId="{CD831049-4715-4819-AA72-6D0DEC30BBE7}">
      <dgm:prSet/>
      <dgm:spPr/>
      <dgm:t>
        <a:bodyPr/>
        <a:lstStyle/>
        <a:p>
          <a:endParaRPr lang="en-US"/>
        </a:p>
      </dgm:t>
    </dgm:pt>
    <dgm:pt modelId="{689DB0DD-83DA-4B6F-AA59-0127E8125493}">
      <dgm:prSet phldrT="[Text]" custT="1">
        <dgm:style>
          <a:lnRef idx="2">
            <a:schemeClr val="accent6">
              <a:shade val="50000"/>
            </a:schemeClr>
          </a:lnRef>
          <a:fillRef idx="1">
            <a:schemeClr val="accent6"/>
          </a:fillRef>
          <a:effectRef idx="0">
            <a:schemeClr val="accent6"/>
          </a:effectRef>
          <a:fontRef idx="minor">
            <a:schemeClr val="lt1"/>
          </a:fontRef>
        </dgm:style>
      </dgm:prSet>
      <dgm:spPr>
        <a:solidFill>
          <a:schemeClr val="accent2"/>
        </a:solidFill>
      </dgm:spPr>
      <dgm:t>
        <a:bodyPr/>
        <a:lstStyle/>
        <a:p>
          <a:r>
            <a:rPr lang="tr-TR" sz="4800" b="0" cap="none" spc="0" dirty="0">
              <a:ln w="0"/>
              <a:solidFill>
                <a:schemeClr val="accent2"/>
              </a:solidFill>
              <a:effectLst>
                <a:outerShdw blurRad="38100" dist="19050" dir="2700000" algn="tl" rotWithShape="0">
                  <a:schemeClr val="dk1">
                    <a:alpha val="40000"/>
                  </a:schemeClr>
                </a:outerShdw>
              </a:effectLst>
            </a:rPr>
            <a:t>Psikoloji</a:t>
          </a:r>
          <a:endParaRPr lang="en-US" sz="2800" dirty="0">
            <a:solidFill>
              <a:schemeClr val="accent2"/>
            </a:solidFill>
          </a:endParaRPr>
        </a:p>
      </dgm:t>
    </dgm:pt>
    <dgm:pt modelId="{0D23E182-EEF5-4FF2-8392-F9F3EFC29DC2}" type="parTrans" cxnId="{1FC4926D-07EC-42B5-881E-69E57C3481D8}">
      <dgm:prSet/>
      <dgm:spPr/>
      <dgm:t>
        <a:bodyPr/>
        <a:lstStyle/>
        <a:p>
          <a:endParaRPr lang="en-US"/>
        </a:p>
      </dgm:t>
    </dgm:pt>
    <dgm:pt modelId="{9604C9DB-4309-4585-8531-A564CF6C6D8E}" type="sibTrans" cxnId="{1FC4926D-07EC-42B5-881E-69E57C3481D8}">
      <dgm:prSet/>
      <dgm:spPr/>
      <dgm:t>
        <a:bodyPr/>
        <a:lstStyle/>
        <a:p>
          <a:endParaRPr lang="en-US"/>
        </a:p>
      </dgm:t>
    </dgm:pt>
    <dgm:pt modelId="{6C7A21A9-DE90-4A38-9EF6-71E18331BE63}">
      <dgm:prSet phldrT="[Text]"/>
      <dgm:spPr/>
      <dgm:t>
        <a:bodyPr/>
        <a:lstStyle/>
        <a:p>
          <a:r>
            <a:rPr lang="tr-TR" dirty="0"/>
            <a:t>Eğitim</a:t>
          </a:r>
          <a:endParaRPr lang="en-US" dirty="0"/>
        </a:p>
      </dgm:t>
    </dgm:pt>
    <dgm:pt modelId="{4BFE6006-689E-402C-A5E2-AD7A668A1BCE}" type="parTrans" cxnId="{F28F27EB-9A6F-475D-A24E-F62FBC1A3F8E}">
      <dgm:prSet/>
      <dgm:spPr/>
      <dgm:t>
        <a:bodyPr/>
        <a:lstStyle/>
        <a:p>
          <a:endParaRPr lang="en-US"/>
        </a:p>
      </dgm:t>
    </dgm:pt>
    <dgm:pt modelId="{50678825-D78D-498C-99F2-E0DA257B83C0}" type="sibTrans" cxnId="{F28F27EB-9A6F-475D-A24E-F62FBC1A3F8E}">
      <dgm:prSet/>
      <dgm:spPr/>
      <dgm:t>
        <a:bodyPr/>
        <a:lstStyle/>
        <a:p>
          <a:endParaRPr lang="en-US"/>
        </a:p>
      </dgm:t>
    </dgm:pt>
    <dgm:pt modelId="{232C671A-F51E-4FC2-9BC9-EEC96842D956}">
      <dgm:prSet phldrT="[Text]"/>
      <dgm:spPr/>
      <dgm:t>
        <a:bodyPr/>
        <a:lstStyle/>
        <a:p>
          <a:r>
            <a:rPr lang="tr-TR" dirty="0"/>
            <a:t>Sosyal Bilimler</a:t>
          </a:r>
          <a:endParaRPr lang="en-US" dirty="0"/>
        </a:p>
      </dgm:t>
    </dgm:pt>
    <dgm:pt modelId="{3346BD63-8930-4CD5-A596-8BF2515B4160}" type="parTrans" cxnId="{21025318-8412-4CBE-820D-4B98B534B8EA}">
      <dgm:prSet/>
      <dgm:spPr/>
      <dgm:t>
        <a:bodyPr/>
        <a:lstStyle/>
        <a:p>
          <a:endParaRPr lang="en-US"/>
        </a:p>
      </dgm:t>
    </dgm:pt>
    <dgm:pt modelId="{5653280A-4985-498A-9B54-2B49C3575159}" type="sibTrans" cxnId="{21025318-8412-4CBE-820D-4B98B534B8EA}">
      <dgm:prSet/>
      <dgm:spPr/>
      <dgm:t>
        <a:bodyPr/>
        <a:lstStyle/>
        <a:p>
          <a:endParaRPr lang="en-US"/>
        </a:p>
      </dgm:t>
    </dgm:pt>
    <dgm:pt modelId="{BC71466A-F897-44B5-94FE-FD696751B878}" type="pres">
      <dgm:prSet presAssocID="{C74DD0BA-DF73-465B-88A9-9E90DD4FD18B}" presName="Name0" presStyleCnt="0">
        <dgm:presLayoutVars>
          <dgm:orgChart val="1"/>
          <dgm:chPref val="1"/>
          <dgm:dir/>
          <dgm:animOne val="branch"/>
          <dgm:animLvl val="lvl"/>
          <dgm:resizeHandles/>
        </dgm:presLayoutVars>
      </dgm:prSet>
      <dgm:spPr/>
    </dgm:pt>
    <dgm:pt modelId="{F7EBCF1E-400E-48BF-B4AB-28B49282C098}" type="pres">
      <dgm:prSet presAssocID="{81190593-BAE6-490C-87AF-381CC5E901B0}" presName="hierRoot1" presStyleCnt="0">
        <dgm:presLayoutVars>
          <dgm:hierBranch val="init"/>
        </dgm:presLayoutVars>
      </dgm:prSet>
      <dgm:spPr/>
    </dgm:pt>
    <dgm:pt modelId="{F18DAC2A-B406-4D88-9E0E-8426E3921531}" type="pres">
      <dgm:prSet presAssocID="{81190593-BAE6-490C-87AF-381CC5E901B0}" presName="rootComposite1" presStyleCnt="0"/>
      <dgm:spPr/>
    </dgm:pt>
    <dgm:pt modelId="{8C72B9EC-DEA7-4AE9-8A9D-895FD248B429}" type="pres">
      <dgm:prSet presAssocID="{81190593-BAE6-490C-87AF-381CC5E901B0}" presName="rootText1" presStyleLbl="alignAcc1" presStyleIdx="0" presStyleCnt="0">
        <dgm:presLayoutVars>
          <dgm:chPref val="3"/>
        </dgm:presLayoutVars>
      </dgm:prSet>
      <dgm:spPr/>
    </dgm:pt>
    <dgm:pt modelId="{E9E4BD82-323D-46C6-BEA7-B51F72EE71D3}" type="pres">
      <dgm:prSet presAssocID="{81190593-BAE6-490C-87AF-381CC5E901B0}" presName="topArc1" presStyleLbl="parChTrans1D1" presStyleIdx="0" presStyleCnt="8"/>
      <dgm:spPr/>
    </dgm:pt>
    <dgm:pt modelId="{263B1F96-2252-41BB-ABDB-BC947C318E2E}" type="pres">
      <dgm:prSet presAssocID="{81190593-BAE6-490C-87AF-381CC5E901B0}" presName="bottomArc1" presStyleLbl="parChTrans1D1" presStyleIdx="1" presStyleCnt="8"/>
      <dgm:spPr/>
    </dgm:pt>
    <dgm:pt modelId="{9668FC94-5C1D-4500-90D4-FEEA0DD87B3D}" type="pres">
      <dgm:prSet presAssocID="{81190593-BAE6-490C-87AF-381CC5E901B0}" presName="topConnNode1" presStyleLbl="node1" presStyleIdx="0" presStyleCnt="0"/>
      <dgm:spPr/>
    </dgm:pt>
    <dgm:pt modelId="{78341C56-CAAB-49C9-8E9E-04D1FE1D7E6B}" type="pres">
      <dgm:prSet presAssocID="{81190593-BAE6-490C-87AF-381CC5E901B0}" presName="hierChild2" presStyleCnt="0"/>
      <dgm:spPr/>
    </dgm:pt>
    <dgm:pt modelId="{4A3D6236-8F09-4CD7-A886-A3A0C8615DEB}" type="pres">
      <dgm:prSet presAssocID="{0D23E182-EEF5-4FF2-8392-F9F3EFC29DC2}" presName="Name28" presStyleLbl="parChTrans1D2" presStyleIdx="0" presStyleCnt="3"/>
      <dgm:spPr/>
    </dgm:pt>
    <dgm:pt modelId="{F9D9A6A0-3618-44D2-9A35-60A3FA2A35E5}" type="pres">
      <dgm:prSet presAssocID="{689DB0DD-83DA-4B6F-AA59-0127E8125493}" presName="hierRoot2" presStyleCnt="0">
        <dgm:presLayoutVars>
          <dgm:hierBranch val="init"/>
        </dgm:presLayoutVars>
      </dgm:prSet>
      <dgm:spPr/>
    </dgm:pt>
    <dgm:pt modelId="{3D855950-5235-4E5B-BA4D-A27AF30673C2}" type="pres">
      <dgm:prSet presAssocID="{689DB0DD-83DA-4B6F-AA59-0127E8125493}" presName="rootComposite2" presStyleCnt="0"/>
      <dgm:spPr/>
    </dgm:pt>
    <dgm:pt modelId="{194F08F6-F54E-48AD-BFB0-A6E79F8A9292}" type="pres">
      <dgm:prSet presAssocID="{689DB0DD-83DA-4B6F-AA59-0127E8125493}" presName="rootText2" presStyleLbl="alignAcc1" presStyleIdx="0" presStyleCnt="0">
        <dgm:presLayoutVars>
          <dgm:chPref val="3"/>
        </dgm:presLayoutVars>
      </dgm:prSet>
      <dgm:spPr/>
    </dgm:pt>
    <dgm:pt modelId="{59E0B6EF-441F-4F10-B2D3-8564F6F6C312}" type="pres">
      <dgm:prSet presAssocID="{689DB0DD-83DA-4B6F-AA59-0127E8125493}" presName="topArc2" presStyleLbl="parChTrans1D1" presStyleIdx="2" presStyleCnt="8"/>
      <dgm:spPr/>
    </dgm:pt>
    <dgm:pt modelId="{A9B46847-7358-4EB9-9A8B-1B9B3F5C80B1}" type="pres">
      <dgm:prSet presAssocID="{689DB0DD-83DA-4B6F-AA59-0127E8125493}" presName="bottomArc2" presStyleLbl="parChTrans1D1" presStyleIdx="3" presStyleCnt="8"/>
      <dgm:spPr/>
    </dgm:pt>
    <dgm:pt modelId="{4BE0098A-EA58-479B-816B-5074F787A2F2}" type="pres">
      <dgm:prSet presAssocID="{689DB0DD-83DA-4B6F-AA59-0127E8125493}" presName="topConnNode2" presStyleLbl="node2" presStyleIdx="0" presStyleCnt="0"/>
      <dgm:spPr/>
    </dgm:pt>
    <dgm:pt modelId="{8D4843ED-4657-4BDB-A5E4-1DDAF27614E2}" type="pres">
      <dgm:prSet presAssocID="{689DB0DD-83DA-4B6F-AA59-0127E8125493}" presName="hierChild4" presStyleCnt="0"/>
      <dgm:spPr/>
    </dgm:pt>
    <dgm:pt modelId="{12CE7AF8-B13A-4628-95EA-D00332F97AE7}" type="pres">
      <dgm:prSet presAssocID="{689DB0DD-83DA-4B6F-AA59-0127E8125493}" presName="hierChild5" presStyleCnt="0"/>
      <dgm:spPr/>
    </dgm:pt>
    <dgm:pt modelId="{1843CF26-9EBA-443D-9CD9-AE27EFBE9C38}" type="pres">
      <dgm:prSet presAssocID="{4BFE6006-689E-402C-A5E2-AD7A668A1BCE}" presName="Name28" presStyleLbl="parChTrans1D2" presStyleIdx="1" presStyleCnt="3"/>
      <dgm:spPr/>
    </dgm:pt>
    <dgm:pt modelId="{556B1A22-B487-4D63-9EFB-3C681EC2F825}" type="pres">
      <dgm:prSet presAssocID="{6C7A21A9-DE90-4A38-9EF6-71E18331BE63}" presName="hierRoot2" presStyleCnt="0">
        <dgm:presLayoutVars>
          <dgm:hierBranch val="init"/>
        </dgm:presLayoutVars>
      </dgm:prSet>
      <dgm:spPr/>
    </dgm:pt>
    <dgm:pt modelId="{110317BB-AB03-4A17-8DE3-FE533785CD1B}" type="pres">
      <dgm:prSet presAssocID="{6C7A21A9-DE90-4A38-9EF6-71E18331BE63}" presName="rootComposite2" presStyleCnt="0"/>
      <dgm:spPr/>
    </dgm:pt>
    <dgm:pt modelId="{56F41C22-0293-4A94-8062-59F8947517BF}" type="pres">
      <dgm:prSet presAssocID="{6C7A21A9-DE90-4A38-9EF6-71E18331BE63}" presName="rootText2" presStyleLbl="alignAcc1" presStyleIdx="0" presStyleCnt="0">
        <dgm:presLayoutVars>
          <dgm:chPref val="3"/>
        </dgm:presLayoutVars>
      </dgm:prSet>
      <dgm:spPr/>
    </dgm:pt>
    <dgm:pt modelId="{DF569020-68D4-4546-A21E-1E8D72A17555}" type="pres">
      <dgm:prSet presAssocID="{6C7A21A9-DE90-4A38-9EF6-71E18331BE63}" presName="topArc2" presStyleLbl="parChTrans1D1" presStyleIdx="4" presStyleCnt="8"/>
      <dgm:spPr/>
    </dgm:pt>
    <dgm:pt modelId="{158E2102-92EF-4A93-B1B2-350571ABEDBD}" type="pres">
      <dgm:prSet presAssocID="{6C7A21A9-DE90-4A38-9EF6-71E18331BE63}" presName="bottomArc2" presStyleLbl="parChTrans1D1" presStyleIdx="5" presStyleCnt="8"/>
      <dgm:spPr/>
    </dgm:pt>
    <dgm:pt modelId="{BFA7D293-D2AC-4635-AB59-42C6983CB8D5}" type="pres">
      <dgm:prSet presAssocID="{6C7A21A9-DE90-4A38-9EF6-71E18331BE63}" presName="topConnNode2" presStyleLbl="node2" presStyleIdx="0" presStyleCnt="0"/>
      <dgm:spPr/>
    </dgm:pt>
    <dgm:pt modelId="{09C6D218-4960-4840-B789-187F2C6156D5}" type="pres">
      <dgm:prSet presAssocID="{6C7A21A9-DE90-4A38-9EF6-71E18331BE63}" presName="hierChild4" presStyleCnt="0"/>
      <dgm:spPr/>
    </dgm:pt>
    <dgm:pt modelId="{DED92851-68E0-4E64-B352-8F7A819932BE}" type="pres">
      <dgm:prSet presAssocID="{6C7A21A9-DE90-4A38-9EF6-71E18331BE63}" presName="hierChild5" presStyleCnt="0"/>
      <dgm:spPr/>
    </dgm:pt>
    <dgm:pt modelId="{E71FC9BC-C4ED-4E02-A298-9BDE29000004}" type="pres">
      <dgm:prSet presAssocID="{3346BD63-8930-4CD5-A596-8BF2515B4160}" presName="Name28" presStyleLbl="parChTrans1D2" presStyleIdx="2" presStyleCnt="3"/>
      <dgm:spPr/>
    </dgm:pt>
    <dgm:pt modelId="{CA97E2C2-E280-4411-AAD0-481918C431BA}" type="pres">
      <dgm:prSet presAssocID="{232C671A-F51E-4FC2-9BC9-EEC96842D956}" presName="hierRoot2" presStyleCnt="0">
        <dgm:presLayoutVars>
          <dgm:hierBranch val="init"/>
        </dgm:presLayoutVars>
      </dgm:prSet>
      <dgm:spPr/>
    </dgm:pt>
    <dgm:pt modelId="{FC6BF1A9-D7B5-4B49-A855-7099FA4A4E4C}" type="pres">
      <dgm:prSet presAssocID="{232C671A-F51E-4FC2-9BC9-EEC96842D956}" presName="rootComposite2" presStyleCnt="0"/>
      <dgm:spPr/>
    </dgm:pt>
    <dgm:pt modelId="{354C5844-D751-4B4A-916C-E256F82BD126}" type="pres">
      <dgm:prSet presAssocID="{232C671A-F51E-4FC2-9BC9-EEC96842D956}" presName="rootText2" presStyleLbl="alignAcc1" presStyleIdx="0" presStyleCnt="0">
        <dgm:presLayoutVars>
          <dgm:chPref val="3"/>
        </dgm:presLayoutVars>
      </dgm:prSet>
      <dgm:spPr/>
    </dgm:pt>
    <dgm:pt modelId="{FE32F7DC-D776-495F-B41C-278963FD49C6}" type="pres">
      <dgm:prSet presAssocID="{232C671A-F51E-4FC2-9BC9-EEC96842D956}" presName="topArc2" presStyleLbl="parChTrans1D1" presStyleIdx="6" presStyleCnt="8"/>
      <dgm:spPr/>
    </dgm:pt>
    <dgm:pt modelId="{9BE65662-62C4-4DCF-9358-95A93F2DF159}" type="pres">
      <dgm:prSet presAssocID="{232C671A-F51E-4FC2-9BC9-EEC96842D956}" presName="bottomArc2" presStyleLbl="parChTrans1D1" presStyleIdx="7" presStyleCnt="8"/>
      <dgm:spPr/>
    </dgm:pt>
    <dgm:pt modelId="{1963E08C-870C-44DF-9460-05755BCB2C28}" type="pres">
      <dgm:prSet presAssocID="{232C671A-F51E-4FC2-9BC9-EEC96842D956}" presName="topConnNode2" presStyleLbl="node2" presStyleIdx="0" presStyleCnt="0"/>
      <dgm:spPr/>
    </dgm:pt>
    <dgm:pt modelId="{C6D06F1A-4E0C-4F63-A2D5-E0238720A36D}" type="pres">
      <dgm:prSet presAssocID="{232C671A-F51E-4FC2-9BC9-EEC96842D956}" presName="hierChild4" presStyleCnt="0"/>
      <dgm:spPr/>
    </dgm:pt>
    <dgm:pt modelId="{4CF8DE33-AFE2-41E6-887D-7D8ACB84CA1E}" type="pres">
      <dgm:prSet presAssocID="{232C671A-F51E-4FC2-9BC9-EEC96842D956}" presName="hierChild5" presStyleCnt="0"/>
      <dgm:spPr/>
    </dgm:pt>
    <dgm:pt modelId="{D59C843B-308E-400E-85EC-2AD61B9C9D04}" type="pres">
      <dgm:prSet presAssocID="{81190593-BAE6-490C-87AF-381CC5E901B0}" presName="hierChild3" presStyleCnt="0"/>
      <dgm:spPr/>
    </dgm:pt>
  </dgm:ptLst>
  <dgm:cxnLst>
    <dgm:cxn modelId="{D539A00F-B1B3-4C06-812B-9EB061B9F3CC}" type="presOf" srcId="{689DB0DD-83DA-4B6F-AA59-0127E8125493}" destId="{4BE0098A-EA58-479B-816B-5074F787A2F2}" srcOrd="1" destOrd="0" presId="urn:microsoft.com/office/officeart/2008/layout/HalfCircleOrganizationChart"/>
    <dgm:cxn modelId="{3DD59C16-5EBA-4EB4-A056-1C3640EBC5AA}" type="presOf" srcId="{6C7A21A9-DE90-4A38-9EF6-71E18331BE63}" destId="{56F41C22-0293-4A94-8062-59F8947517BF}" srcOrd="0" destOrd="0" presId="urn:microsoft.com/office/officeart/2008/layout/HalfCircleOrganizationChart"/>
    <dgm:cxn modelId="{21025318-8412-4CBE-820D-4B98B534B8EA}" srcId="{81190593-BAE6-490C-87AF-381CC5E901B0}" destId="{232C671A-F51E-4FC2-9BC9-EEC96842D956}" srcOrd="2" destOrd="0" parTransId="{3346BD63-8930-4CD5-A596-8BF2515B4160}" sibTransId="{5653280A-4985-498A-9B54-2B49C3575159}"/>
    <dgm:cxn modelId="{B0B35A21-5044-4CC1-B872-09991B06CE8F}" type="presOf" srcId="{232C671A-F51E-4FC2-9BC9-EEC96842D956}" destId="{1963E08C-870C-44DF-9460-05755BCB2C28}" srcOrd="1" destOrd="0" presId="urn:microsoft.com/office/officeart/2008/layout/HalfCircleOrganizationChart"/>
    <dgm:cxn modelId="{D057F427-EB59-445E-AE86-8989ED390560}" type="presOf" srcId="{232C671A-F51E-4FC2-9BC9-EEC96842D956}" destId="{354C5844-D751-4B4A-916C-E256F82BD126}" srcOrd="0" destOrd="0" presId="urn:microsoft.com/office/officeart/2008/layout/HalfCircleOrganizationChart"/>
    <dgm:cxn modelId="{75DE1F2C-95E1-4E38-9C9B-A5FD0A55E232}" type="presOf" srcId="{3346BD63-8930-4CD5-A596-8BF2515B4160}" destId="{E71FC9BC-C4ED-4E02-A298-9BDE29000004}" srcOrd="0" destOrd="0" presId="urn:microsoft.com/office/officeart/2008/layout/HalfCircleOrganizationChart"/>
    <dgm:cxn modelId="{D55FED37-6CD7-4BB1-B3C7-6768F22439A8}" type="presOf" srcId="{6C7A21A9-DE90-4A38-9EF6-71E18331BE63}" destId="{BFA7D293-D2AC-4635-AB59-42C6983CB8D5}" srcOrd="1" destOrd="0" presId="urn:microsoft.com/office/officeart/2008/layout/HalfCircleOrganizationChart"/>
    <dgm:cxn modelId="{95255F3E-63C4-4FC0-A1DA-D0BF2F4395FB}" type="presOf" srcId="{689DB0DD-83DA-4B6F-AA59-0127E8125493}" destId="{194F08F6-F54E-48AD-BFB0-A6E79F8A9292}" srcOrd="0" destOrd="0" presId="urn:microsoft.com/office/officeart/2008/layout/HalfCircleOrganizationChart"/>
    <dgm:cxn modelId="{CD831049-4715-4819-AA72-6D0DEC30BBE7}" srcId="{C74DD0BA-DF73-465B-88A9-9E90DD4FD18B}" destId="{81190593-BAE6-490C-87AF-381CC5E901B0}" srcOrd="0" destOrd="0" parTransId="{673E54CD-48DD-4FFC-B04F-C718674E4999}" sibTransId="{63442DE7-7E4A-46E8-A078-5FD0287F2B48}"/>
    <dgm:cxn modelId="{FAFFB34A-6D43-4868-86E7-CE4EBF017E1A}" type="presOf" srcId="{4BFE6006-689E-402C-A5E2-AD7A668A1BCE}" destId="{1843CF26-9EBA-443D-9CD9-AE27EFBE9C38}" srcOrd="0" destOrd="0" presId="urn:microsoft.com/office/officeart/2008/layout/HalfCircleOrganizationChart"/>
    <dgm:cxn modelId="{3A5ECC4A-7385-47D4-B653-12F201AF4274}" type="presOf" srcId="{81190593-BAE6-490C-87AF-381CC5E901B0}" destId="{9668FC94-5C1D-4500-90D4-FEEA0DD87B3D}" srcOrd="1" destOrd="0" presId="urn:microsoft.com/office/officeart/2008/layout/HalfCircleOrganizationChart"/>
    <dgm:cxn modelId="{4A7A036D-31A9-4571-82BC-B411EAAFD76D}" type="presOf" srcId="{C74DD0BA-DF73-465B-88A9-9E90DD4FD18B}" destId="{BC71466A-F897-44B5-94FE-FD696751B878}" srcOrd="0" destOrd="0" presId="urn:microsoft.com/office/officeart/2008/layout/HalfCircleOrganizationChart"/>
    <dgm:cxn modelId="{1FC4926D-07EC-42B5-881E-69E57C3481D8}" srcId="{81190593-BAE6-490C-87AF-381CC5E901B0}" destId="{689DB0DD-83DA-4B6F-AA59-0127E8125493}" srcOrd="0" destOrd="0" parTransId="{0D23E182-EEF5-4FF2-8392-F9F3EFC29DC2}" sibTransId="{9604C9DB-4309-4585-8531-A564CF6C6D8E}"/>
    <dgm:cxn modelId="{292EF0CB-9828-46CB-BFFC-4037D1F2C26B}" type="presOf" srcId="{81190593-BAE6-490C-87AF-381CC5E901B0}" destId="{8C72B9EC-DEA7-4AE9-8A9D-895FD248B429}" srcOrd="0" destOrd="0" presId="urn:microsoft.com/office/officeart/2008/layout/HalfCircleOrganizationChart"/>
    <dgm:cxn modelId="{A2DAADD7-0F6B-4D2B-985F-6E6522B92874}" type="presOf" srcId="{0D23E182-EEF5-4FF2-8392-F9F3EFC29DC2}" destId="{4A3D6236-8F09-4CD7-A886-A3A0C8615DEB}" srcOrd="0" destOrd="0" presId="urn:microsoft.com/office/officeart/2008/layout/HalfCircleOrganizationChart"/>
    <dgm:cxn modelId="{F28F27EB-9A6F-475D-A24E-F62FBC1A3F8E}" srcId="{81190593-BAE6-490C-87AF-381CC5E901B0}" destId="{6C7A21A9-DE90-4A38-9EF6-71E18331BE63}" srcOrd="1" destOrd="0" parTransId="{4BFE6006-689E-402C-A5E2-AD7A668A1BCE}" sibTransId="{50678825-D78D-498C-99F2-E0DA257B83C0}"/>
    <dgm:cxn modelId="{9B6A2823-7249-4BBC-A099-3F855F89EFCF}" type="presParOf" srcId="{BC71466A-F897-44B5-94FE-FD696751B878}" destId="{F7EBCF1E-400E-48BF-B4AB-28B49282C098}" srcOrd="0" destOrd="0" presId="urn:microsoft.com/office/officeart/2008/layout/HalfCircleOrganizationChart"/>
    <dgm:cxn modelId="{B421F761-3146-4B11-BDCA-0C1BA24583A7}" type="presParOf" srcId="{F7EBCF1E-400E-48BF-B4AB-28B49282C098}" destId="{F18DAC2A-B406-4D88-9E0E-8426E3921531}" srcOrd="0" destOrd="0" presId="urn:microsoft.com/office/officeart/2008/layout/HalfCircleOrganizationChart"/>
    <dgm:cxn modelId="{541F23FA-3339-44A6-B8FA-E7B389A45C04}" type="presParOf" srcId="{F18DAC2A-B406-4D88-9E0E-8426E3921531}" destId="{8C72B9EC-DEA7-4AE9-8A9D-895FD248B429}" srcOrd="0" destOrd="0" presId="urn:microsoft.com/office/officeart/2008/layout/HalfCircleOrganizationChart"/>
    <dgm:cxn modelId="{7AA3371D-CB51-4C54-926E-9B67664CE55E}" type="presParOf" srcId="{F18DAC2A-B406-4D88-9E0E-8426E3921531}" destId="{E9E4BD82-323D-46C6-BEA7-B51F72EE71D3}" srcOrd="1" destOrd="0" presId="urn:microsoft.com/office/officeart/2008/layout/HalfCircleOrganizationChart"/>
    <dgm:cxn modelId="{22A9D1EE-CE1B-4AB2-83FB-26B2952B46BA}" type="presParOf" srcId="{F18DAC2A-B406-4D88-9E0E-8426E3921531}" destId="{263B1F96-2252-41BB-ABDB-BC947C318E2E}" srcOrd="2" destOrd="0" presId="urn:microsoft.com/office/officeart/2008/layout/HalfCircleOrganizationChart"/>
    <dgm:cxn modelId="{50DF1D27-AE32-4BA7-8F33-89DE50266BA0}" type="presParOf" srcId="{F18DAC2A-B406-4D88-9E0E-8426E3921531}" destId="{9668FC94-5C1D-4500-90D4-FEEA0DD87B3D}" srcOrd="3" destOrd="0" presId="urn:microsoft.com/office/officeart/2008/layout/HalfCircleOrganizationChart"/>
    <dgm:cxn modelId="{E484C411-9AE4-4EBD-94C7-AD61914FE0C0}" type="presParOf" srcId="{F7EBCF1E-400E-48BF-B4AB-28B49282C098}" destId="{78341C56-CAAB-49C9-8E9E-04D1FE1D7E6B}" srcOrd="1" destOrd="0" presId="urn:microsoft.com/office/officeart/2008/layout/HalfCircleOrganizationChart"/>
    <dgm:cxn modelId="{B776FECC-159A-43AB-8E3B-817D32D20873}" type="presParOf" srcId="{78341C56-CAAB-49C9-8E9E-04D1FE1D7E6B}" destId="{4A3D6236-8F09-4CD7-A886-A3A0C8615DEB}" srcOrd="0" destOrd="0" presId="urn:microsoft.com/office/officeart/2008/layout/HalfCircleOrganizationChart"/>
    <dgm:cxn modelId="{B79FDA6A-3131-405A-8ED8-B5F24C505A77}" type="presParOf" srcId="{78341C56-CAAB-49C9-8E9E-04D1FE1D7E6B}" destId="{F9D9A6A0-3618-44D2-9A35-60A3FA2A35E5}" srcOrd="1" destOrd="0" presId="urn:microsoft.com/office/officeart/2008/layout/HalfCircleOrganizationChart"/>
    <dgm:cxn modelId="{11AA29A5-85E3-4490-B7B8-29DB0E0BBC1C}" type="presParOf" srcId="{F9D9A6A0-3618-44D2-9A35-60A3FA2A35E5}" destId="{3D855950-5235-4E5B-BA4D-A27AF30673C2}" srcOrd="0" destOrd="0" presId="urn:microsoft.com/office/officeart/2008/layout/HalfCircleOrganizationChart"/>
    <dgm:cxn modelId="{98F063EF-7D24-4D97-A351-5C96CFF285A6}" type="presParOf" srcId="{3D855950-5235-4E5B-BA4D-A27AF30673C2}" destId="{194F08F6-F54E-48AD-BFB0-A6E79F8A9292}" srcOrd="0" destOrd="0" presId="urn:microsoft.com/office/officeart/2008/layout/HalfCircleOrganizationChart"/>
    <dgm:cxn modelId="{638ED2DC-C52F-49C5-A93F-72AAF2FE6F8E}" type="presParOf" srcId="{3D855950-5235-4E5B-BA4D-A27AF30673C2}" destId="{59E0B6EF-441F-4F10-B2D3-8564F6F6C312}" srcOrd="1" destOrd="0" presId="urn:microsoft.com/office/officeart/2008/layout/HalfCircleOrganizationChart"/>
    <dgm:cxn modelId="{437CAD0D-C59C-446E-A809-BAD2BD0E1441}" type="presParOf" srcId="{3D855950-5235-4E5B-BA4D-A27AF30673C2}" destId="{A9B46847-7358-4EB9-9A8B-1B9B3F5C80B1}" srcOrd="2" destOrd="0" presId="urn:microsoft.com/office/officeart/2008/layout/HalfCircleOrganizationChart"/>
    <dgm:cxn modelId="{7D4B605F-E312-4CA0-9097-FA6BDA10CDB1}" type="presParOf" srcId="{3D855950-5235-4E5B-BA4D-A27AF30673C2}" destId="{4BE0098A-EA58-479B-816B-5074F787A2F2}" srcOrd="3" destOrd="0" presId="urn:microsoft.com/office/officeart/2008/layout/HalfCircleOrganizationChart"/>
    <dgm:cxn modelId="{8BAEFC38-719E-4EAC-B93A-BBD8122BA99A}" type="presParOf" srcId="{F9D9A6A0-3618-44D2-9A35-60A3FA2A35E5}" destId="{8D4843ED-4657-4BDB-A5E4-1DDAF27614E2}" srcOrd="1" destOrd="0" presId="urn:microsoft.com/office/officeart/2008/layout/HalfCircleOrganizationChart"/>
    <dgm:cxn modelId="{D779561B-02F0-4B09-BDB9-F4F610C3863F}" type="presParOf" srcId="{F9D9A6A0-3618-44D2-9A35-60A3FA2A35E5}" destId="{12CE7AF8-B13A-4628-95EA-D00332F97AE7}" srcOrd="2" destOrd="0" presId="urn:microsoft.com/office/officeart/2008/layout/HalfCircleOrganizationChart"/>
    <dgm:cxn modelId="{F43A9690-3C8D-4A15-95B6-A13510C07845}" type="presParOf" srcId="{78341C56-CAAB-49C9-8E9E-04D1FE1D7E6B}" destId="{1843CF26-9EBA-443D-9CD9-AE27EFBE9C38}" srcOrd="2" destOrd="0" presId="urn:microsoft.com/office/officeart/2008/layout/HalfCircleOrganizationChart"/>
    <dgm:cxn modelId="{4DB7540D-8636-472A-83D6-CD6002B63746}" type="presParOf" srcId="{78341C56-CAAB-49C9-8E9E-04D1FE1D7E6B}" destId="{556B1A22-B487-4D63-9EFB-3C681EC2F825}" srcOrd="3" destOrd="0" presId="urn:microsoft.com/office/officeart/2008/layout/HalfCircleOrganizationChart"/>
    <dgm:cxn modelId="{8A18A6DC-3053-4243-8F70-A5C35F36C01F}" type="presParOf" srcId="{556B1A22-B487-4D63-9EFB-3C681EC2F825}" destId="{110317BB-AB03-4A17-8DE3-FE533785CD1B}" srcOrd="0" destOrd="0" presId="urn:microsoft.com/office/officeart/2008/layout/HalfCircleOrganizationChart"/>
    <dgm:cxn modelId="{853D65D3-64A8-46D8-AE69-8BE73B3755C8}" type="presParOf" srcId="{110317BB-AB03-4A17-8DE3-FE533785CD1B}" destId="{56F41C22-0293-4A94-8062-59F8947517BF}" srcOrd="0" destOrd="0" presId="urn:microsoft.com/office/officeart/2008/layout/HalfCircleOrganizationChart"/>
    <dgm:cxn modelId="{56E166AA-9D36-44D0-872E-7A0F648C4F59}" type="presParOf" srcId="{110317BB-AB03-4A17-8DE3-FE533785CD1B}" destId="{DF569020-68D4-4546-A21E-1E8D72A17555}" srcOrd="1" destOrd="0" presId="urn:microsoft.com/office/officeart/2008/layout/HalfCircleOrganizationChart"/>
    <dgm:cxn modelId="{833F16D0-7302-4FF7-84EE-10EFE7FC339D}" type="presParOf" srcId="{110317BB-AB03-4A17-8DE3-FE533785CD1B}" destId="{158E2102-92EF-4A93-B1B2-350571ABEDBD}" srcOrd="2" destOrd="0" presId="urn:microsoft.com/office/officeart/2008/layout/HalfCircleOrganizationChart"/>
    <dgm:cxn modelId="{637B88CD-2164-46E7-8BA4-A421D076E93B}" type="presParOf" srcId="{110317BB-AB03-4A17-8DE3-FE533785CD1B}" destId="{BFA7D293-D2AC-4635-AB59-42C6983CB8D5}" srcOrd="3" destOrd="0" presId="urn:microsoft.com/office/officeart/2008/layout/HalfCircleOrganizationChart"/>
    <dgm:cxn modelId="{7179A3C4-C1D4-4556-847C-F15E096B27B7}" type="presParOf" srcId="{556B1A22-B487-4D63-9EFB-3C681EC2F825}" destId="{09C6D218-4960-4840-B789-187F2C6156D5}" srcOrd="1" destOrd="0" presId="urn:microsoft.com/office/officeart/2008/layout/HalfCircleOrganizationChart"/>
    <dgm:cxn modelId="{5B203470-0AC0-44F1-80C9-E5B7F4177277}" type="presParOf" srcId="{556B1A22-B487-4D63-9EFB-3C681EC2F825}" destId="{DED92851-68E0-4E64-B352-8F7A819932BE}" srcOrd="2" destOrd="0" presId="urn:microsoft.com/office/officeart/2008/layout/HalfCircleOrganizationChart"/>
    <dgm:cxn modelId="{BEB2C8F7-DD80-42D1-91B3-CEED32329492}" type="presParOf" srcId="{78341C56-CAAB-49C9-8E9E-04D1FE1D7E6B}" destId="{E71FC9BC-C4ED-4E02-A298-9BDE29000004}" srcOrd="4" destOrd="0" presId="urn:microsoft.com/office/officeart/2008/layout/HalfCircleOrganizationChart"/>
    <dgm:cxn modelId="{7D7F23B5-1AE1-42F0-A06A-D50FD254BED2}" type="presParOf" srcId="{78341C56-CAAB-49C9-8E9E-04D1FE1D7E6B}" destId="{CA97E2C2-E280-4411-AAD0-481918C431BA}" srcOrd="5" destOrd="0" presId="urn:microsoft.com/office/officeart/2008/layout/HalfCircleOrganizationChart"/>
    <dgm:cxn modelId="{D61B019A-BF10-436E-8E16-1C9692B74526}" type="presParOf" srcId="{CA97E2C2-E280-4411-AAD0-481918C431BA}" destId="{FC6BF1A9-D7B5-4B49-A855-7099FA4A4E4C}" srcOrd="0" destOrd="0" presId="urn:microsoft.com/office/officeart/2008/layout/HalfCircleOrganizationChart"/>
    <dgm:cxn modelId="{AA8ED082-9687-4618-B3A4-5E867F6023CE}" type="presParOf" srcId="{FC6BF1A9-D7B5-4B49-A855-7099FA4A4E4C}" destId="{354C5844-D751-4B4A-916C-E256F82BD126}" srcOrd="0" destOrd="0" presId="urn:microsoft.com/office/officeart/2008/layout/HalfCircleOrganizationChart"/>
    <dgm:cxn modelId="{4E4D2C0D-A1DE-4374-BF6E-D548D9D13E54}" type="presParOf" srcId="{FC6BF1A9-D7B5-4B49-A855-7099FA4A4E4C}" destId="{FE32F7DC-D776-495F-B41C-278963FD49C6}" srcOrd="1" destOrd="0" presId="urn:microsoft.com/office/officeart/2008/layout/HalfCircleOrganizationChart"/>
    <dgm:cxn modelId="{4173FF04-466D-441F-9BB0-542835CB57FF}" type="presParOf" srcId="{FC6BF1A9-D7B5-4B49-A855-7099FA4A4E4C}" destId="{9BE65662-62C4-4DCF-9358-95A93F2DF159}" srcOrd="2" destOrd="0" presId="urn:microsoft.com/office/officeart/2008/layout/HalfCircleOrganizationChart"/>
    <dgm:cxn modelId="{E1E0D61B-172C-4973-83F0-9B1A13AB9E1C}" type="presParOf" srcId="{FC6BF1A9-D7B5-4B49-A855-7099FA4A4E4C}" destId="{1963E08C-870C-44DF-9460-05755BCB2C28}" srcOrd="3" destOrd="0" presId="urn:microsoft.com/office/officeart/2008/layout/HalfCircleOrganizationChart"/>
    <dgm:cxn modelId="{09899A41-A8E0-4FF1-9180-BFBAA8932177}" type="presParOf" srcId="{CA97E2C2-E280-4411-AAD0-481918C431BA}" destId="{C6D06F1A-4E0C-4F63-A2D5-E0238720A36D}" srcOrd="1" destOrd="0" presId="urn:microsoft.com/office/officeart/2008/layout/HalfCircleOrganizationChart"/>
    <dgm:cxn modelId="{7136C097-4AE4-4372-8AE5-7F36D329FDE1}" type="presParOf" srcId="{CA97E2C2-E280-4411-AAD0-481918C431BA}" destId="{4CF8DE33-AFE2-41E6-887D-7D8ACB84CA1E}" srcOrd="2" destOrd="0" presId="urn:microsoft.com/office/officeart/2008/layout/HalfCircleOrganizationChart"/>
    <dgm:cxn modelId="{C666EE29-DC9A-47F6-B6B4-9C8016926D2B}" type="presParOf" srcId="{F7EBCF1E-400E-48BF-B4AB-28B49282C098}" destId="{D59C843B-308E-400E-85EC-2AD61B9C9D04}"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65D114-B4CB-4E0B-9E69-A3A569FA182A}"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en-US"/>
        </a:p>
      </dgm:t>
    </dgm:pt>
    <dgm:pt modelId="{9AB78FB6-5102-44EF-A376-45D51AB942AA}">
      <dgm:prSet phldrT="[Text]"/>
      <dgm:spPr/>
      <dgm:t>
        <a:bodyPr/>
        <a:lstStyle/>
        <a:p>
          <a:r>
            <a:rPr lang="tr-TR" dirty="0"/>
            <a:t>Ham Puanları Hesapla</a:t>
          </a:r>
          <a:endParaRPr lang="en-US" dirty="0"/>
        </a:p>
      </dgm:t>
    </dgm:pt>
    <dgm:pt modelId="{21761B5E-003E-442D-875B-E7B028DA9A38}" type="parTrans" cxnId="{88ADC31B-1E05-4D09-868F-9D98686180AE}">
      <dgm:prSet/>
      <dgm:spPr/>
      <dgm:t>
        <a:bodyPr/>
        <a:lstStyle/>
        <a:p>
          <a:endParaRPr lang="en-US"/>
        </a:p>
      </dgm:t>
    </dgm:pt>
    <dgm:pt modelId="{1D0F3680-A804-4A90-8AEF-5873B71A1490}" type="sibTrans" cxnId="{88ADC31B-1E05-4D09-868F-9D98686180AE}">
      <dgm:prSet/>
      <dgm:spPr/>
      <dgm:t>
        <a:bodyPr/>
        <a:lstStyle/>
        <a:p>
          <a:endParaRPr lang="en-US"/>
        </a:p>
      </dgm:t>
    </dgm:pt>
    <dgm:pt modelId="{023F60CF-C72C-46E2-B534-EB53EBE5C240}">
      <dgm:prSet phldrT="[Text]"/>
      <dgm:spPr/>
      <dgm:t>
        <a:bodyPr/>
        <a:lstStyle/>
        <a:p>
          <a:r>
            <a:rPr lang="tr-TR" dirty="0"/>
            <a:t>Z puanına dönüştür</a:t>
          </a:r>
          <a:endParaRPr lang="en-US" dirty="0"/>
        </a:p>
      </dgm:t>
    </dgm:pt>
    <dgm:pt modelId="{E4934870-AF79-4F9B-AE37-BCDD7B5A9C93}" type="parTrans" cxnId="{F552ECA5-C4BD-4A6F-861F-B746DAA6BD92}">
      <dgm:prSet/>
      <dgm:spPr/>
      <dgm:t>
        <a:bodyPr/>
        <a:lstStyle/>
        <a:p>
          <a:endParaRPr lang="en-US"/>
        </a:p>
      </dgm:t>
    </dgm:pt>
    <dgm:pt modelId="{60589F32-D3F2-48C5-8C27-A97F8C7690EF}" type="sibTrans" cxnId="{F552ECA5-C4BD-4A6F-861F-B746DAA6BD92}">
      <dgm:prSet/>
      <dgm:spPr/>
      <dgm:t>
        <a:bodyPr/>
        <a:lstStyle/>
        <a:p>
          <a:endParaRPr lang="en-US"/>
        </a:p>
      </dgm:t>
    </dgm:pt>
    <dgm:pt modelId="{CA947BD4-9B59-4F8E-B1EB-8383564990C1}">
      <dgm:prSet phldrT="[Text]"/>
      <dgm:spPr/>
      <dgm:t>
        <a:bodyPr/>
        <a:lstStyle/>
        <a:p>
          <a:r>
            <a:rPr lang="tr-TR" dirty="0"/>
            <a:t>IQ Puanı</a:t>
          </a:r>
        </a:p>
        <a:p>
          <a:r>
            <a:rPr lang="tr-TR" dirty="0"/>
            <a:t>(N=100, </a:t>
          </a:r>
          <a:r>
            <a:rPr lang="tr-TR" dirty="0" err="1"/>
            <a:t>sd</a:t>
          </a:r>
          <a:r>
            <a:rPr lang="tr-TR" dirty="0"/>
            <a:t>=15)</a:t>
          </a:r>
          <a:endParaRPr lang="en-US" dirty="0"/>
        </a:p>
      </dgm:t>
    </dgm:pt>
    <dgm:pt modelId="{14401EDC-3CFF-48DE-A4D4-36F9F8B8F638}" type="parTrans" cxnId="{52B8EEBA-EC18-4901-A216-185833339A7B}">
      <dgm:prSet/>
      <dgm:spPr/>
      <dgm:t>
        <a:bodyPr/>
        <a:lstStyle/>
        <a:p>
          <a:endParaRPr lang="en-US"/>
        </a:p>
      </dgm:t>
    </dgm:pt>
    <dgm:pt modelId="{ABE9C5AD-2E85-4E29-A1B0-8BCB556B741C}" type="sibTrans" cxnId="{52B8EEBA-EC18-4901-A216-185833339A7B}">
      <dgm:prSet/>
      <dgm:spPr/>
      <dgm:t>
        <a:bodyPr/>
        <a:lstStyle/>
        <a:p>
          <a:endParaRPr lang="en-US"/>
        </a:p>
      </dgm:t>
    </dgm:pt>
    <dgm:pt modelId="{8ACAABE9-C214-496C-BECA-77F901DB850E}">
      <dgm:prSet phldrT="[Text]"/>
      <dgm:spPr/>
      <dgm:t>
        <a:bodyPr/>
        <a:lstStyle/>
        <a:p>
          <a:r>
            <a:rPr lang="tr-TR" dirty="0"/>
            <a:t>Alt Boyut IQ Puan Topla</a:t>
          </a:r>
          <a:endParaRPr lang="en-US" dirty="0"/>
        </a:p>
      </dgm:t>
    </dgm:pt>
    <dgm:pt modelId="{956A0DCA-8711-4936-BEFB-1B26ED16C4B0}" type="parTrans" cxnId="{75E679D9-566A-47AC-B56A-DC7A68CFDB1B}">
      <dgm:prSet/>
      <dgm:spPr/>
      <dgm:t>
        <a:bodyPr/>
        <a:lstStyle/>
        <a:p>
          <a:endParaRPr lang="en-US"/>
        </a:p>
      </dgm:t>
    </dgm:pt>
    <dgm:pt modelId="{6CF16DF3-86E2-4752-90C1-4F94B8409771}" type="sibTrans" cxnId="{75E679D9-566A-47AC-B56A-DC7A68CFDB1B}">
      <dgm:prSet/>
      <dgm:spPr/>
      <dgm:t>
        <a:bodyPr/>
        <a:lstStyle/>
        <a:p>
          <a:endParaRPr lang="en-US"/>
        </a:p>
      </dgm:t>
    </dgm:pt>
    <dgm:pt modelId="{403FCB4E-87ED-4AEE-84F1-7175DE0FEAAE}">
      <dgm:prSet phldrT="[Text]"/>
      <dgm:spPr/>
      <dgm:t>
        <a:bodyPr/>
        <a:lstStyle/>
        <a:p>
          <a:r>
            <a:rPr lang="tr-TR" dirty="0"/>
            <a:t>Z puanına dönüştür</a:t>
          </a:r>
          <a:endParaRPr lang="en-US" dirty="0"/>
        </a:p>
      </dgm:t>
    </dgm:pt>
    <dgm:pt modelId="{E5A27356-D7C0-4E06-907D-54FC519F9DB8}" type="parTrans" cxnId="{9EC3DBEF-00E1-4283-BD98-13B1552DC3C2}">
      <dgm:prSet/>
      <dgm:spPr/>
      <dgm:t>
        <a:bodyPr/>
        <a:lstStyle/>
        <a:p>
          <a:endParaRPr lang="en-US"/>
        </a:p>
      </dgm:t>
    </dgm:pt>
    <dgm:pt modelId="{15CFAA11-BBFD-4D01-9F9D-2CC7481ACE79}" type="sibTrans" cxnId="{9EC3DBEF-00E1-4283-BD98-13B1552DC3C2}">
      <dgm:prSet/>
      <dgm:spPr/>
      <dgm:t>
        <a:bodyPr/>
        <a:lstStyle/>
        <a:p>
          <a:endParaRPr lang="en-US"/>
        </a:p>
      </dgm:t>
    </dgm:pt>
    <dgm:pt modelId="{DC30228D-9BEC-4866-9144-03EB62919DFF}">
      <dgm:prSet phldrT="[Text]"/>
      <dgm:spPr/>
      <dgm:t>
        <a:bodyPr/>
        <a:lstStyle/>
        <a:p>
          <a:r>
            <a:rPr lang="tr-TR" dirty="0"/>
            <a:t>IQ </a:t>
          </a:r>
          <a:r>
            <a:rPr lang="tr-TR" dirty="0" err="1"/>
            <a:t>Composite</a:t>
          </a:r>
          <a:endParaRPr lang="en-US" dirty="0"/>
        </a:p>
      </dgm:t>
    </dgm:pt>
    <dgm:pt modelId="{D23AC818-718C-4624-AD14-66C95F15A1F1}" type="parTrans" cxnId="{35B8071E-8787-483A-AE96-38ED67AFEC84}">
      <dgm:prSet/>
      <dgm:spPr/>
      <dgm:t>
        <a:bodyPr/>
        <a:lstStyle/>
        <a:p>
          <a:endParaRPr lang="en-US"/>
        </a:p>
      </dgm:t>
    </dgm:pt>
    <dgm:pt modelId="{7CB9F270-A365-42A0-A4FF-30DA546A4B09}" type="sibTrans" cxnId="{35B8071E-8787-483A-AE96-38ED67AFEC84}">
      <dgm:prSet/>
      <dgm:spPr/>
      <dgm:t>
        <a:bodyPr/>
        <a:lstStyle/>
        <a:p>
          <a:endParaRPr lang="en-US"/>
        </a:p>
      </dgm:t>
    </dgm:pt>
    <dgm:pt modelId="{E0B923B3-0937-4BDA-B23E-C0CC20787671}" type="pres">
      <dgm:prSet presAssocID="{1465D114-B4CB-4E0B-9E69-A3A569FA182A}" presName="Name0" presStyleCnt="0">
        <dgm:presLayoutVars>
          <dgm:chMax val="11"/>
          <dgm:chPref val="11"/>
          <dgm:dir/>
          <dgm:resizeHandles/>
        </dgm:presLayoutVars>
      </dgm:prSet>
      <dgm:spPr/>
    </dgm:pt>
    <dgm:pt modelId="{C7F05ACC-4131-4818-AAEE-3C3F926D0E7A}" type="pres">
      <dgm:prSet presAssocID="{DC30228D-9BEC-4866-9144-03EB62919DFF}" presName="Accent6" presStyleCnt="0"/>
      <dgm:spPr/>
    </dgm:pt>
    <dgm:pt modelId="{1CBCA97B-A248-4B1B-A800-298B1AEA8FB4}" type="pres">
      <dgm:prSet presAssocID="{DC30228D-9BEC-4866-9144-03EB62919DFF}" presName="Accent" presStyleLbl="node1" presStyleIdx="0" presStyleCnt="6"/>
      <dgm:spPr/>
    </dgm:pt>
    <dgm:pt modelId="{F11A65E9-94DF-40F6-91FF-5366BF425242}" type="pres">
      <dgm:prSet presAssocID="{DC30228D-9BEC-4866-9144-03EB62919DFF}" presName="ParentBackground6" presStyleCnt="0"/>
      <dgm:spPr/>
    </dgm:pt>
    <dgm:pt modelId="{8B8161E7-8663-4A01-80E0-8B8A1A2A66ED}" type="pres">
      <dgm:prSet presAssocID="{DC30228D-9BEC-4866-9144-03EB62919DFF}" presName="ParentBackground" presStyleLbl="fgAcc1" presStyleIdx="0" presStyleCnt="6"/>
      <dgm:spPr/>
    </dgm:pt>
    <dgm:pt modelId="{B3920AA0-A5A7-4602-8E5E-D93D9857B564}" type="pres">
      <dgm:prSet presAssocID="{DC30228D-9BEC-4866-9144-03EB62919DFF}" presName="Parent6" presStyleLbl="revTx" presStyleIdx="0" presStyleCnt="0">
        <dgm:presLayoutVars>
          <dgm:chMax val="1"/>
          <dgm:chPref val="1"/>
          <dgm:bulletEnabled val="1"/>
        </dgm:presLayoutVars>
      </dgm:prSet>
      <dgm:spPr/>
    </dgm:pt>
    <dgm:pt modelId="{77676525-840D-48E3-AF0F-023CB97D1797}" type="pres">
      <dgm:prSet presAssocID="{403FCB4E-87ED-4AEE-84F1-7175DE0FEAAE}" presName="Accent5" presStyleCnt="0"/>
      <dgm:spPr/>
    </dgm:pt>
    <dgm:pt modelId="{F85E2554-1D41-44BB-A5D9-BD9813919B58}" type="pres">
      <dgm:prSet presAssocID="{403FCB4E-87ED-4AEE-84F1-7175DE0FEAAE}" presName="Accent" presStyleLbl="node1" presStyleIdx="1" presStyleCnt="6"/>
      <dgm:spPr/>
    </dgm:pt>
    <dgm:pt modelId="{93E6AC6F-0BF5-401D-90AE-66558962E50E}" type="pres">
      <dgm:prSet presAssocID="{403FCB4E-87ED-4AEE-84F1-7175DE0FEAAE}" presName="ParentBackground5" presStyleCnt="0"/>
      <dgm:spPr/>
    </dgm:pt>
    <dgm:pt modelId="{742E36DB-AA59-466C-BA57-F112AEAA556E}" type="pres">
      <dgm:prSet presAssocID="{403FCB4E-87ED-4AEE-84F1-7175DE0FEAAE}" presName="ParentBackground" presStyleLbl="fgAcc1" presStyleIdx="1" presStyleCnt="6"/>
      <dgm:spPr/>
    </dgm:pt>
    <dgm:pt modelId="{040832B8-DEE2-44AF-B2C4-A2C03573ECF9}" type="pres">
      <dgm:prSet presAssocID="{403FCB4E-87ED-4AEE-84F1-7175DE0FEAAE}" presName="Parent5" presStyleLbl="revTx" presStyleIdx="0" presStyleCnt="0">
        <dgm:presLayoutVars>
          <dgm:chMax val="1"/>
          <dgm:chPref val="1"/>
          <dgm:bulletEnabled val="1"/>
        </dgm:presLayoutVars>
      </dgm:prSet>
      <dgm:spPr/>
    </dgm:pt>
    <dgm:pt modelId="{E9474A0D-70A7-4AAF-AC52-A76EA511CB27}" type="pres">
      <dgm:prSet presAssocID="{8ACAABE9-C214-496C-BECA-77F901DB850E}" presName="Accent4" presStyleCnt="0"/>
      <dgm:spPr/>
    </dgm:pt>
    <dgm:pt modelId="{FCB02233-D393-4057-9844-0C6E0A9A7297}" type="pres">
      <dgm:prSet presAssocID="{8ACAABE9-C214-496C-BECA-77F901DB850E}" presName="Accent" presStyleLbl="node1" presStyleIdx="2" presStyleCnt="6"/>
      <dgm:spPr/>
    </dgm:pt>
    <dgm:pt modelId="{D78DE87D-ED71-476E-90A2-78CDE5F72E52}" type="pres">
      <dgm:prSet presAssocID="{8ACAABE9-C214-496C-BECA-77F901DB850E}" presName="ParentBackground4" presStyleCnt="0"/>
      <dgm:spPr/>
    </dgm:pt>
    <dgm:pt modelId="{D62ADA49-FCD6-442A-8E9E-E22773736C68}" type="pres">
      <dgm:prSet presAssocID="{8ACAABE9-C214-496C-BECA-77F901DB850E}" presName="ParentBackground" presStyleLbl="fgAcc1" presStyleIdx="2" presStyleCnt="6"/>
      <dgm:spPr/>
    </dgm:pt>
    <dgm:pt modelId="{A2C19E0B-6A9D-4DE3-8830-9183C86E96A5}" type="pres">
      <dgm:prSet presAssocID="{8ACAABE9-C214-496C-BECA-77F901DB850E}" presName="Parent4" presStyleLbl="revTx" presStyleIdx="0" presStyleCnt="0">
        <dgm:presLayoutVars>
          <dgm:chMax val="1"/>
          <dgm:chPref val="1"/>
          <dgm:bulletEnabled val="1"/>
        </dgm:presLayoutVars>
      </dgm:prSet>
      <dgm:spPr/>
    </dgm:pt>
    <dgm:pt modelId="{EDB684AD-3E25-49EB-B5A1-D3C448B05D84}" type="pres">
      <dgm:prSet presAssocID="{CA947BD4-9B59-4F8E-B1EB-8383564990C1}" presName="Accent3" presStyleCnt="0"/>
      <dgm:spPr/>
    </dgm:pt>
    <dgm:pt modelId="{62E02A22-4EFF-46E7-A0A0-3EB4F30126A4}" type="pres">
      <dgm:prSet presAssocID="{CA947BD4-9B59-4F8E-B1EB-8383564990C1}" presName="Accent" presStyleLbl="node1" presStyleIdx="3" presStyleCnt="6"/>
      <dgm:spPr/>
    </dgm:pt>
    <dgm:pt modelId="{2B935F46-63D2-47F7-8F8B-F08139A70D38}" type="pres">
      <dgm:prSet presAssocID="{CA947BD4-9B59-4F8E-B1EB-8383564990C1}" presName="ParentBackground3" presStyleCnt="0"/>
      <dgm:spPr/>
    </dgm:pt>
    <dgm:pt modelId="{C5A83ABC-DFF7-4CD7-B56E-115CD893984F}" type="pres">
      <dgm:prSet presAssocID="{CA947BD4-9B59-4F8E-B1EB-8383564990C1}" presName="ParentBackground" presStyleLbl="fgAcc1" presStyleIdx="3" presStyleCnt="6"/>
      <dgm:spPr/>
    </dgm:pt>
    <dgm:pt modelId="{BEA827E0-A9B8-4D19-9950-63E23E0926E5}" type="pres">
      <dgm:prSet presAssocID="{CA947BD4-9B59-4F8E-B1EB-8383564990C1}" presName="Parent3" presStyleLbl="revTx" presStyleIdx="0" presStyleCnt="0">
        <dgm:presLayoutVars>
          <dgm:chMax val="1"/>
          <dgm:chPref val="1"/>
          <dgm:bulletEnabled val="1"/>
        </dgm:presLayoutVars>
      </dgm:prSet>
      <dgm:spPr/>
    </dgm:pt>
    <dgm:pt modelId="{859F3764-2C67-48E4-89E1-4CA27EFC180D}" type="pres">
      <dgm:prSet presAssocID="{023F60CF-C72C-46E2-B534-EB53EBE5C240}" presName="Accent2" presStyleCnt="0"/>
      <dgm:spPr/>
    </dgm:pt>
    <dgm:pt modelId="{BEBEBC46-D56B-4CAA-9FCB-5AB01B69B46C}" type="pres">
      <dgm:prSet presAssocID="{023F60CF-C72C-46E2-B534-EB53EBE5C240}" presName="Accent" presStyleLbl="node1" presStyleIdx="4" presStyleCnt="6"/>
      <dgm:spPr/>
    </dgm:pt>
    <dgm:pt modelId="{D54EFDA4-DBF7-43A2-B590-B0E5EDA5B49C}" type="pres">
      <dgm:prSet presAssocID="{023F60CF-C72C-46E2-B534-EB53EBE5C240}" presName="ParentBackground2" presStyleCnt="0"/>
      <dgm:spPr/>
    </dgm:pt>
    <dgm:pt modelId="{35F9850F-F7D5-4AD5-AFFC-976B90CB45CD}" type="pres">
      <dgm:prSet presAssocID="{023F60CF-C72C-46E2-B534-EB53EBE5C240}" presName="ParentBackground" presStyleLbl="fgAcc1" presStyleIdx="4" presStyleCnt="6"/>
      <dgm:spPr/>
    </dgm:pt>
    <dgm:pt modelId="{D46EEE8B-F14D-49E4-8690-87AAC9C47D97}" type="pres">
      <dgm:prSet presAssocID="{023F60CF-C72C-46E2-B534-EB53EBE5C240}" presName="Parent2" presStyleLbl="revTx" presStyleIdx="0" presStyleCnt="0">
        <dgm:presLayoutVars>
          <dgm:chMax val="1"/>
          <dgm:chPref val="1"/>
          <dgm:bulletEnabled val="1"/>
        </dgm:presLayoutVars>
      </dgm:prSet>
      <dgm:spPr/>
    </dgm:pt>
    <dgm:pt modelId="{6680CE98-CF87-4678-BD0C-2BB3502F8898}" type="pres">
      <dgm:prSet presAssocID="{9AB78FB6-5102-44EF-A376-45D51AB942AA}" presName="Accent1" presStyleCnt="0"/>
      <dgm:spPr/>
    </dgm:pt>
    <dgm:pt modelId="{B22E2B53-747F-45F3-8457-E225B70B7F64}" type="pres">
      <dgm:prSet presAssocID="{9AB78FB6-5102-44EF-A376-45D51AB942AA}" presName="Accent" presStyleLbl="node1" presStyleIdx="5" presStyleCnt="6"/>
      <dgm:spPr/>
    </dgm:pt>
    <dgm:pt modelId="{DF698818-967B-435D-877A-BFF65524EFFC}" type="pres">
      <dgm:prSet presAssocID="{9AB78FB6-5102-44EF-A376-45D51AB942AA}" presName="ParentBackground1" presStyleCnt="0"/>
      <dgm:spPr/>
    </dgm:pt>
    <dgm:pt modelId="{ACF1A8BC-E343-4FFA-8871-AD9698151783}" type="pres">
      <dgm:prSet presAssocID="{9AB78FB6-5102-44EF-A376-45D51AB942AA}" presName="ParentBackground" presStyleLbl="fgAcc1" presStyleIdx="5" presStyleCnt="6"/>
      <dgm:spPr/>
    </dgm:pt>
    <dgm:pt modelId="{3BAA539C-93FD-4CA2-9A01-830C1868E89F}" type="pres">
      <dgm:prSet presAssocID="{9AB78FB6-5102-44EF-A376-45D51AB942AA}" presName="Parent1" presStyleLbl="revTx" presStyleIdx="0" presStyleCnt="0">
        <dgm:presLayoutVars>
          <dgm:chMax val="1"/>
          <dgm:chPref val="1"/>
          <dgm:bulletEnabled val="1"/>
        </dgm:presLayoutVars>
      </dgm:prSet>
      <dgm:spPr/>
    </dgm:pt>
  </dgm:ptLst>
  <dgm:cxnLst>
    <dgm:cxn modelId="{88ADC31B-1E05-4D09-868F-9D98686180AE}" srcId="{1465D114-B4CB-4E0B-9E69-A3A569FA182A}" destId="{9AB78FB6-5102-44EF-A376-45D51AB942AA}" srcOrd="0" destOrd="0" parTransId="{21761B5E-003E-442D-875B-E7B028DA9A38}" sibTransId="{1D0F3680-A804-4A90-8AEF-5873B71A1490}"/>
    <dgm:cxn modelId="{35B8071E-8787-483A-AE96-38ED67AFEC84}" srcId="{1465D114-B4CB-4E0B-9E69-A3A569FA182A}" destId="{DC30228D-9BEC-4866-9144-03EB62919DFF}" srcOrd="5" destOrd="0" parTransId="{D23AC818-718C-4624-AD14-66C95F15A1F1}" sibTransId="{7CB9F270-A365-42A0-A4FF-30DA546A4B09}"/>
    <dgm:cxn modelId="{0A85FF1F-B6F8-4EE2-823D-366F4380FF1C}" type="presOf" srcId="{CA947BD4-9B59-4F8E-B1EB-8383564990C1}" destId="{BEA827E0-A9B8-4D19-9950-63E23E0926E5}" srcOrd="1" destOrd="0" presId="urn:microsoft.com/office/officeart/2011/layout/CircleProcess"/>
    <dgm:cxn modelId="{9B0ED822-2DFE-41DE-A3FF-0AFABA776B16}" type="presOf" srcId="{023F60CF-C72C-46E2-B534-EB53EBE5C240}" destId="{D46EEE8B-F14D-49E4-8690-87AAC9C47D97}" srcOrd="1" destOrd="0" presId="urn:microsoft.com/office/officeart/2011/layout/CircleProcess"/>
    <dgm:cxn modelId="{4856E82E-9C1B-4C18-9CF5-DD47D9C0E3F3}" type="presOf" srcId="{DC30228D-9BEC-4866-9144-03EB62919DFF}" destId="{B3920AA0-A5A7-4602-8E5E-D93D9857B564}" srcOrd="1" destOrd="0" presId="urn:microsoft.com/office/officeart/2011/layout/CircleProcess"/>
    <dgm:cxn modelId="{7912E234-46A8-4B5A-B47A-80ACB18835CD}" type="presOf" srcId="{9AB78FB6-5102-44EF-A376-45D51AB942AA}" destId="{ACF1A8BC-E343-4FFA-8871-AD9698151783}" srcOrd="0" destOrd="0" presId="urn:microsoft.com/office/officeart/2011/layout/CircleProcess"/>
    <dgm:cxn modelId="{7CB68E3B-3C7A-49A4-AEE0-414E9C1EC0BA}" type="presOf" srcId="{CA947BD4-9B59-4F8E-B1EB-8383564990C1}" destId="{C5A83ABC-DFF7-4CD7-B56E-115CD893984F}" srcOrd="0" destOrd="0" presId="urn:microsoft.com/office/officeart/2011/layout/CircleProcess"/>
    <dgm:cxn modelId="{F34A1E3F-9417-4384-85EF-5A0B2E3F8B73}" type="presOf" srcId="{1465D114-B4CB-4E0B-9E69-A3A569FA182A}" destId="{E0B923B3-0937-4BDA-B23E-C0CC20787671}" srcOrd="0" destOrd="0" presId="urn:microsoft.com/office/officeart/2011/layout/CircleProcess"/>
    <dgm:cxn modelId="{E2372493-0B0B-4928-AAF5-230580CE52AE}" type="presOf" srcId="{8ACAABE9-C214-496C-BECA-77F901DB850E}" destId="{D62ADA49-FCD6-442A-8E9E-E22773736C68}" srcOrd="0" destOrd="0" presId="urn:microsoft.com/office/officeart/2011/layout/CircleProcess"/>
    <dgm:cxn modelId="{E221F296-9E19-46B7-94F7-637786E09954}" type="presOf" srcId="{9AB78FB6-5102-44EF-A376-45D51AB942AA}" destId="{3BAA539C-93FD-4CA2-9A01-830C1868E89F}" srcOrd="1" destOrd="0" presId="urn:microsoft.com/office/officeart/2011/layout/CircleProcess"/>
    <dgm:cxn modelId="{28E8B4A4-760B-4EF1-A78D-BD0A39BBDA1F}" type="presOf" srcId="{403FCB4E-87ED-4AEE-84F1-7175DE0FEAAE}" destId="{040832B8-DEE2-44AF-B2C4-A2C03573ECF9}" srcOrd="1" destOrd="0" presId="urn:microsoft.com/office/officeart/2011/layout/CircleProcess"/>
    <dgm:cxn modelId="{F552ECA5-C4BD-4A6F-861F-B746DAA6BD92}" srcId="{1465D114-B4CB-4E0B-9E69-A3A569FA182A}" destId="{023F60CF-C72C-46E2-B534-EB53EBE5C240}" srcOrd="1" destOrd="0" parTransId="{E4934870-AF79-4F9B-AE37-BCDD7B5A9C93}" sibTransId="{60589F32-D3F2-48C5-8C27-A97F8C7690EF}"/>
    <dgm:cxn modelId="{52B8EEBA-EC18-4901-A216-185833339A7B}" srcId="{1465D114-B4CB-4E0B-9E69-A3A569FA182A}" destId="{CA947BD4-9B59-4F8E-B1EB-8383564990C1}" srcOrd="2" destOrd="0" parTransId="{14401EDC-3CFF-48DE-A4D4-36F9F8B8F638}" sibTransId="{ABE9C5AD-2E85-4E29-A1B0-8BCB556B741C}"/>
    <dgm:cxn modelId="{FF630EC1-83E0-4699-8872-6936CC8920CC}" type="presOf" srcId="{023F60CF-C72C-46E2-B534-EB53EBE5C240}" destId="{35F9850F-F7D5-4AD5-AFFC-976B90CB45CD}" srcOrd="0" destOrd="0" presId="urn:microsoft.com/office/officeart/2011/layout/CircleProcess"/>
    <dgm:cxn modelId="{75E679D9-566A-47AC-B56A-DC7A68CFDB1B}" srcId="{1465D114-B4CB-4E0B-9E69-A3A569FA182A}" destId="{8ACAABE9-C214-496C-BECA-77F901DB850E}" srcOrd="3" destOrd="0" parTransId="{956A0DCA-8711-4936-BEFB-1B26ED16C4B0}" sibTransId="{6CF16DF3-86E2-4752-90C1-4F94B8409771}"/>
    <dgm:cxn modelId="{9EC3DBEF-00E1-4283-BD98-13B1552DC3C2}" srcId="{1465D114-B4CB-4E0B-9E69-A3A569FA182A}" destId="{403FCB4E-87ED-4AEE-84F1-7175DE0FEAAE}" srcOrd="4" destOrd="0" parTransId="{E5A27356-D7C0-4E06-907D-54FC519F9DB8}" sibTransId="{15CFAA11-BBFD-4D01-9F9D-2CC7481ACE79}"/>
    <dgm:cxn modelId="{EE520EF3-DB41-4689-8450-81EFA98D93A9}" type="presOf" srcId="{403FCB4E-87ED-4AEE-84F1-7175DE0FEAAE}" destId="{742E36DB-AA59-466C-BA57-F112AEAA556E}" srcOrd="0" destOrd="0" presId="urn:microsoft.com/office/officeart/2011/layout/CircleProcess"/>
    <dgm:cxn modelId="{D24B1AF7-FDDD-4E7C-8F42-68DCF29B666A}" type="presOf" srcId="{DC30228D-9BEC-4866-9144-03EB62919DFF}" destId="{8B8161E7-8663-4A01-80E0-8B8A1A2A66ED}" srcOrd="0" destOrd="0" presId="urn:microsoft.com/office/officeart/2011/layout/CircleProcess"/>
    <dgm:cxn modelId="{A7133AF7-9C38-46E6-918C-5170B326E1B7}" type="presOf" srcId="{8ACAABE9-C214-496C-BECA-77F901DB850E}" destId="{A2C19E0B-6A9D-4DE3-8830-9183C86E96A5}" srcOrd="1" destOrd="0" presId="urn:microsoft.com/office/officeart/2011/layout/CircleProcess"/>
    <dgm:cxn modelId="{DC25A19A-494E-4B45-8188-E6275A983F5E}" type="presParOf" srcId="{E0B923B3-0937-4BDA-B23E-C0CC20787671}" destId="{C7F05ACC-4131-4818-AAEE-3C3F926D0E7A}" srcOrd="0" destOrd="0" presId="urn:microsoft.com/office/officeart/2011/layout/CircleProcess"/>
    <dgm:cxn modelId="{91A6748F-296C-4063-8276-9C13F2611115}" type="presParOf" srcId="{C7F05ACC-4131-4818-AAEE-3C3F926D0E7A}" destId="{1CBCA97B-A248-4B1B-A800-298B1AEA8FB4}" srcOrd="0" destOrd="0" presId="urn:microsoft.com/office/officeart/2011/layout/CircleProcess"/>
    <dgm:cxn modelId="{A5D44E66-03CB-4B64-91E4-37057A19392E}" type="presParOf" srcId="{E0B923B3-0937-4BDA-B23E-C0CC20787671}" destId="{F11A65E9-94DF-40F6-91FF-5366BF425242}" srcOrd="1" destOrd="0" presId="urn:microsoft.com/office/officeart/2011/layout/CircleProcess"/>
    <dgm:cxn modelId="{E415EE75-F9AF-4903-81A9-4837F050BBBC}" type="presParOf" srcId="{F11A65E9-94DF-40F6-91FF-5366BF425242}" destId="{8B8161E7-8663-4A01-80E0-8B8A1A2A66ED}" srcOrd="0" destOrd="0" presId="urn:microsoft.com/office/officeart/2011/layout/CircleProcess"/>
    <dgm:cxn modelId="{D026D76A-1F56-46D1-8A38-FC2E939EEB14}" type="presParOf" srcId="{E0B923B3-0937-4BDA-B23E-C0CC20787671}" destId="{B3920AA0-A5A7-4602-8E5E-D93D9857B564}" srcOrd="2" destOrd="0" presId="urn:microsoft.com/office/officeart/2011/layout/CircleProcess"/>
    <dgm:cxn modelId="{B91E317F-06FF-4EF6-A112-E54F69EF27A7}" type="presParOf" srcId="{E0B923B3-0937-4BDA-B23E-C0CC20787671}" destId="{77676525-840D-48E3-AF0F-023CB97D1797}" srcOrd="3" destOrd="0" presId="urn:microsoft.com/office/officeart/2011/layout/CircleProcess"/>
    <dgm:cxn modelId="{9B3E11D6-7602-4218-BC4F-71F57DE60B9E}" type="presParOf" srcId="{77676525-840D-48E3-AF0F-023CB97D1797}" destId="{F85E2554-1D41-44BB-A5D9-BD9813919B58}" srcOrd="0" destOrd="0" presId="urn:microsoft.com/office/officeart/2011/layout/CircleProcess"/>
    <dgm:cxn modelId="{CE2606A6-1B8D-4CFC-9027-0C47456AEC4E}" type="presParOf" srcId="{E0B923B3-0937-4BDA-B23E-C0CC20787671}" destId="{93E6AC6F-0BF5-401D-90AE-66558962E50E}" srcOrd="4" destOrd="0" presId="urn:microsoft.com/office/officeart/2011/layout/CircleProcess"/>
    <dgm:cxn modelId="{5EBB94E8-76E1-4772-A638-1536801E3A6F}" type="presParOf" srcId="{93E6AC6F-0BF5-401D-90AE-66558962E50E}" destId="{742E36DB-AA59-466C-BA57-F112AEAA556E}" srcOrd="0" destOrd="0" presId="urn:microsoft.com/office/officeart/2011/layout/CircleProcess"/>
    <dgm:cxn modelId="{BC439E2C-11FD-4F41-B205-35888FFD8B69}" type="presParOf" srcId="{E0B923B3-0937-4BDA-B23E-C0CC20787671}" destId="{040832B8-DEE2-44AF-B2C4-A2C03573ECF9}" srcOrd="5" destOrd="0" presId="urn:microsoft.com/office/officeart/2011/layout/CircleProcess"/>
    <dgm:cxn modelId="{81FD5CE7-28BF-4FEB-90EF-CA55A9943D14}" type="presParOf" srcId="{E0B923B3-0937-4BDA-B23E-C0CC20787671}" destId="{E9474A0D-70A7-4AAF-AC52-A76EA511CB27}" srcOrd="6" destOrd="0" presId="urn:microsoft.com/office/officeart/2011/layout/CircleProcess"/>
    <dgm:cxn modelId="{25C08494-CC22-426C-97CC-1C2377732A09}" type="presParOf" srcId="{E9474A0D-70A7-4AAF-AC52-A76EA511CB27}" destId="{FCB02233-D393-4057-9844-0C6E0A9A7297}" srcOrd="0" destOrd="0" presId="urn:microsoft.com/office/officeart/2011/layout/CircleProcess"/>
    <dgm:cxn modelId="{4FE2A060-7F57-4740-8D2B-F62A9079121A}" type="presParOf" srcId="{E0B923B3-0937-4BDA-B23E-C0CC20787671}" destId="{D78DE87D-ED71-476E-90A2-78CDE5F72E52}" srcOrd="7" destOrd="0" presId="urn:microsoft.com/office/officeart/2011/layout/CircleProcess"/>
    <dgm:cxn modelId="{BC92ED4C-60B1-4617-8389-F4FB0ED26D4F}" type="presParOf" srcId="{D78DE87D-ED71-476E-90A2-78CDE5F72E52}" destId="{D62ADA49-FCD6-442A-8E9E-E22773736C68}" srcOrd="0" destOrd="0" presId="urn:microsoft.com/office/officeart/2011/layout/CircleProcess"/>
    <dgm:cxn modelId="{A1D78BB2-BDB6-4FDC-8248-6C99CD167332}" type="presParOf" srcId="{E0B923B3-0937-4BDA-B23E-C0CC20787671}" destId="{A2C19E0B-6A9D-4DE3-8830-9183C86E96A5}" srcOrd="8" destOrd="0" presId="urn:microsoft.com/office/officeart/2011/layout/CircleProcess"/>
    <dgm:cxn modelId="{3C7D990F-8A96-4EC8-BFB6-E34CF2125047}" type="presParOf" srcId="{E0B923B3-0937-4BDA-B23E-C0CC20787671}" destId="{EDB684AD-3E25-49EB-B5A1-D3C448B05D84}" srcOrd="9" destOrd="0" presId="urn:microsoft.com/office/officeart/2011/layout/CircleProcess"/>
    <dgm:cxn modelId="{9BF2435D-B04D-4B81-BC05-53930AFD5D23}" type="presParOf" srcId="{EDB684AD-3E25-49EB-B5A1-D3C448B05D84}" destId="{62E02A22-4EFF-46E7-A0A0-3EB4F30126A4}" srcOrd="0" destOrd="0" presId="urn:microsoft.com/office/officeart/2011/layout/CircleProcess"/>
    <dgm:cxn modelId="{730BEF7C-5C54-4534-9056-622E11177C66}" type="presParOf" srcId="{E0B923B3-0937-4BDA-B23E-C0CC20787671}" destId="{2B935F46-63D2-47F7-8F8B-F08139A70D38}" srcOrd="10" destOrd="0" presId="urn:microsoft.com/office/officeart/2011/layout/CircleProcess"/>
    <dgm:cxn modelId="{DB849C4A-8BAE-47C3-A404-175FC512C1E4}" type="presParOf" srcId="{2B935F46-63D2-47F7-8F8B-F08139A70D38}" destId="{C5A83ABC-DFF7-4CD7-B56E-115CD893984F}" srcOrd="0" destOrd="0" presId="urn:microsoft.com/office/officeart/2011/layout/CircleProcess"/>
    <dgm:cxn modelId="{1C189884-7B22-4584-BE6D-BD056D75D485}" type="presParOf" srcId="{E0B923B3-0937-4BDA-B23E-C0CC20787671}" destId="{BEA827E0-A9B8-4D19-9950-63E23E0926E5}" srcOrd="11" destOrd="0" presId="urn:microsoft.com/office/officeart/2011/layout/CircleProcess"/>
    <dgm:cxn modelId="{63F5A841-496E-41E4-B527-C1193115418B}" type="presParOf" srcId="{E0B923B3-0937-4BDA-B23E-C0CC20787671}" destId="{859F3764-2C67-48E4-89E1-4CA27EFC180D}" srcOrd="12" destOrd="0" presId="urn:microsoft.com/office/officeart/2011/layout/CircleProcess"/>
    <dgm:cxn modelId="{A114DB6F-1EE7-439D-AF9D-33DA32B32698}" type="presParOf" srcId="{859F3764-2C67-48E4-89E1-4CA27EFC180D}" destId="{BEBEBC46-D56B-4CAA-9FCB-5AB01B69B46C}" srcOrd="0" destOrd="0" presId="urn:microsoft.com/office/officeart/2011/layout/CircleProcess"/>
    <dgm:cxn modelId="{D2FDD820-00B0-468D-B4CC-19CB033A0688}" type="presParOf" srcId="{E0B923B3-0937-4BDA-B23E-C0CC20787671}" destId="{D54EFDA4-DBF7-43A2-B590-B0E5EDA5B49C}" srcOrd="13" destOrd="0" presId="urn:microsoft.com/office/officeart/2011/layout/CircleProcess"/>
    <dgm:cxn modelId="{ED9606D1-5B07-4F2C-9905-BC9FCB6920F4}" type="presParOf" srcId="{D54EFDA4-DBF7-43A2-B590-B0E5EDA5B49C}" destId="{35F9850F-F7D5-4AD5-AFFC-976B90CB45CD}" srcOrd="0" destOrd="0" presId="urn:microsoft.com/office/officeart/2011/layout/CircleProcess"/>
    <dgm:cxn modelId="{CF5EA45C-A667-40E3-B49A-E2DCF8BC3989}" type="presParOf" srcId="{E0B923B3-0937-4BDA-B23E-C0CC20787671}" destId="{D46EEE8B-F14D-49E4-8690-87AAC9C47D97}" srcOrd="14" destOrd="0" presId="urn:microsoft.com/office/officeart/2011/layout/CircleProcess"/>
    <dgm:cxn modelId="{6735F451-8B84-46A9-865F-F375180A43D0}" type="presParOf" srcId="{E0B923B3-0937-4BDA-B23E-C0CC20787671}" destId="{6680CE98-CF87-4678-BD0C-2BB3502F8898}" srcOrd="15" destOrd="0" presId="urn:microsoft.com/office/officeart/2011/layout/CircleProcess"/>
    <dgm:cxn modelId="{51F243EE-3E60-4E5C-8AB8-FDCF9AE8A85E}" type="presParOf" srcId="{6680CE98-CF87-4678-BD0C-2BB3502F8898}" destId="{B22E2B53-747F-45F3-8457-E225B70B7F64}" srcOrd="0" destOrd="0" presId="urn:microsoft.com/office/officeart/2011/layout/CircleProcess"/>
    <dgm:cxn modelId="{5FF22985-1DA4-43CD-98B3-16997F6E136E}" type="presParOf" srcId="{E0B923B3-0937-4BDA-B23E-C0CC20787671}" destId="{DF698818-967B-435D-877A-BFF65524EFFC}" srcOrd="16" destOrd="0" presId="urn:microsoft.com/office/officeart/2011/layout/CircleProcess"/>
    <dgm:cxn modelId="{A03916D7-8BE2-4A8C-AEE0-9EC6DAD66F0E}" type="presParOf" srcId="{DF698818-967B-435D-877A-BFF65524EFFC}" destId="{ACF1A8BC-E343-4FFA-8871-AD9698151783}" srcOrd="0" destOrd="0" presId="urn:microsoft.com/office/officeart/2011/layout/CircleProcess"/>
    <dgm:cxn modelId="{6BF959A3-2867-434C-95A9-285CA54E66DC}" type="presParOf" srcId="{E0B923B3-0937-4BDA-B23E-C0CC20787671}" destId="{3BAA539C-93FD-4CA2-9A01-830C1868E89F}"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FC9BC-C4ED-4E02-A298-9BDE29000004}">
      <dsp:nvSpPr>
        <dsp:cNvPr id="0" name=""/>
        <dsp:cNvSpPr/>
      </dsp:nvSpPr>
      <dsp:spPr>
        <a:xfrm>
          <a:off x="3724188" y="1810094"/>
          <a:ext cx="2634890" cy="457295"/>
        </a:xfrm>
        <a:custGeom>
          <a:avLst/>
          <a:gdLst/>
          <a:ahLst/>
          <a:cxnLst/>
          <a:rect l="0" t="0" r="0" b="0"/>
          <a:pathLst>
            <a:path>
              <a:moveTo>
                <a:pt x="0" y="0"/>
              </a:moveTo>
              <a:lnTo>
                <a:pt x="0" y="228647"/>
              </a:lnTo>
              <a:lnTo>
                <a:pt x="2634890" y="228647"/>
              </a:lnTo>
              <a:lnTo>
                <a:pt x="2634890" y="4572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3CF26-9EBA-443D-9CD9-AE27EFBE9C38}">
      <dsp:nvSpPr>
        <dsp:cNvPr id="0" name=""/>
        <dsp:cNvSpPr/>
      </dsp:nvSpPr>
      <dsp:spPr>
        <a:xfrm>
          <a:off x="3678467" y="1810094"/>
          <a:ext cx="91440" cy="457295"/>
        </a:xfrm>
        <a:custGeom>
          <a:avLst/>
          <a:gdLst/>
          <a:ahLst/>
          <a:cxnLst/>
          <a:rect l="0" t="0" r="0" b="0"/>
          <a:pathLst>
            <a:path>
              <a:moveTo>
                <a:pt x="45720" y="0"/>
              </a:moveTo>
              <a:lnTo>
                <a:pt x="45720" y="4572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3D6236-8F09-4CD7-A886-A3A0C8615DEB}">
      <dsp:nvSpPr>
        <dsp:cNvPr id="0" name=""/>
        <dsp:cNvSpPr/>
      </dsp:nvSpPr>
      <dsp:spPr>
        <a:xfrm>
          <a:off x="1089297" y="1810094"/>
          <a:ext cx="2634890" cy="457295"/>
        </a:xfrm>
        <a:custGeom>
          <a:avLst/>
          <a:gdLst/>
          <a:ahLst/>
          <a:cxnLst/>
          <a:rect l="0" t="0" r="0" b="0"/>
          <a:pathLst>
            <a:path>
              <a:moveTo>
                <a:pt x="2634890" y="0"/>
              </a:moveTo>
              <a:lnTo>
                <a:pt x="2634890" y="228647"/>
              </a:lnTo>
              <a:lnTo>
                <a:pt x="0" y="228647"/>
              </a:lnTo>
              <a:lnTo>
                <a:pt x="0" y="4572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E4BD82-323D-46C6-BEA7-B51F72EE71D3}">
      <dsp:nvSpPr>
        <dsp:cNvPr id="0" name=""/>
        <dsp:cNvSpPr/>
      </dsp:nvSpPr>
      <dsp:spPr>
        <a:xfrm>
          <a:off x="3179789" y="721297"/>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B1F96-2252-41BB-ABDB-BC947C318E2E}">
      <dsp:nvSpPr>
        <dsp:cNvPr id="0" name=""/>
        <dsp:cNvSpPr/>
      </dsp:nvSpPr>
      <dsp:spPr>
        <a:xfrm>
          <a:off x="3179789" y="721297"/>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72B9EC-DEA7-4AE9-8A9D-895FD248B429}">
      <dsp:nvSpPr>
        <dsp:cNvPr id="0" name=""/>
        <dsp:cNvSpPr/>
      </dsp:nvSpPr>
      <dsp:spPr>
        <a:xfrm>
          <a:off x="2635390" y="917280"/>
          <a:ext cx="2177595" cy="6968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kern="1200" dirty="0"/>
            <a:t>Psikometri</a:t>
          </a:r>
          <a:endParaRPr lang="en-US" sz="2800" kern="1200" dirty="0"/>
        </a:p>
      </dsp:txBody>
      <dsp:txXfrm>
        <a:off x="2635390" y="917280"/>
        <a:ext cx="2177595" cy="696830"/>
      </dsp:txXfrm>
    </dsp:sp>
    <dsp:sp modelId="{59E0B6EF-441F-4F10-B2D3-8564F6F6C312}">
      <dsp:nvSpPr>
        <dsp:cNvPr id="0" name=""/>
        <dsp:cNvSpPr/>
      </dsp:nvSpPr>
      <dsp:spPr>
        <a:xfrm>
          <a:off x="544898" y="2267390"/>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46847-7358-4EB9-9A8B-1B9B3F5C80B1}">
      <dsp:nvSpPr>
        <dsp:cNvPr id="0" name=""/>
        <dsp:cNvSpPr/>
      </dsp:nvSpPr>
      <dsp:spPr>
        <a:xfrm>
          <a:off x="544898" y="2267390"/>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4F08F6-F54E-48AD-BFB0-A6E79F8A9292}">
      <dsp:nvSpPr>
        <dsp:cNvPr id="0" name=""/>
        <dsp:cNvSpPr/>
      </dsp:nvSpPr>
      <dsp:spPr>
        <a:xfrm>
          <a:off x="500" y="2463373"/>
          <a:ext cx="2177595" cy="696830"/>
        </a:xfrm>
        <a:prstGeom prst="rect">
          <a:avLst/>
        </a:prstGeom>
        <a:noFill/>
        <a:ln w="12700" cap="flat" cmpd="sng" algn="ctr">
          <a:noFill/>
          <a:prstDash val="solid"/>
          <a:miter lim="800000"/>
        </a:ln>
        <a:effectLst/>
        <a:sp3d/>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b="0" kern="1200" cap="none" spc="0" dirty="0">
              <a:ln w="0"/>
              <a:solidFill>
                <a:schemeClr val="tx1"/>
              </a:solidFill>
              <a:effectLst>
                <a:outerShdw blurRad="38100" dist="19050" dir="2700000" algn="tl" rotWithShape="0">
                  <a:schemeClr val="dk1">
                    <a:alpha val="40000"/>
                  </a:schemeClr>
                </a:outerShdw>
              </a:effectLst>
            </a:rPr>
            <a:t>Psikoloji</a:t>
          </a:r>
          <a:endParaRPr lang="en-US" sz="1600" kern="1200" dirty="0">
            <a:solidFill>
              <a:schemeClr val="tx1"/>
            </a:solidFill>
          </a:endParaRPr>
        </a:p>
      </dsp:txBody>
      <dsp:txXfrm>
        <a:off x="500" y="2463373"/>
        <a:ext cx="2177595" cy="696830"/>
      </dsp:txXfrm>
    </dsp:sp>
    <dsp:sp modelId="{DF569020-68D4-4546-A21E-1E8D72A17555}">
      <dsp:nvSpPr>
        <dsp:cNvPr id="0" name=""/>
        <dsp:cNvSpPr/>
      </dsp:nvSpPr>
      <dsp:spPr>
        <a:xfrm>
          <a:off x="3179789" y="2267390"/>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8E2102-92EF-4A93-B1B2-350571ABEDBD}">
      <dsp:nvSpPr>
        <dsp:cNvPr id="0" name=""/>
        <dsp:cNvSpPr/>
      </dsp:nvSpPr>
      <dsp:spPr>
        <a:xfrm>
          <a:off x="3179789" y="2267390"/>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41C22-0293-4A94-8062-59F8947517BF}">
      <dsp:nvSpPr>
        <dsp:cNvPr id="0" name=""/>
        <dsp:cNvSpPr/>
      </dsp:nvSpPr>
      <dsp:spPr>
        <a:xfrm>
          <a:off x="2635390" y="2463373"/>
          <a:ext cx="2177595" cy="6968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kern="1200" dirty="0"/>
            <a:t>Eğitim</a:t>
          </a:r>
          <a:endParaRPr lang="en-US" sz="2800" kern="1200" dirty="0"/>
        </a:p>
      </dsp:txBody>
      <dsp:txXfrm>
        <a:off x="2635390" y="2463373"/>
        <a:ext cx="2177595" cy="696830"/>
      </dsp:txXfrm>
    </dsp:sp>
    <dsp:sp modelId="{FE32F7DC-D776-495F-B41C-278963FD49C6}">
      <dsp:nvSpPr>
        <dsp:cNvPr id="0" name=""/>
        <dsp:cNvSpPr/>
      </dsp:nvSpPr>
      <dsp:spPr>
        <a:xfrm>
          <a:off x="5814679" y="2267390"/>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E65662-62C4-4DCF-9358-95A93F2DF159}">
      <dsp:nvSpPr>
        <dsp:cNvPr id="0" name=""/>
        <dsp:cNvSpPr/>
      </dsp:nvSpPr>
      <dsp:spPr>
        <a:xfrm>
          <a:off x="5814679" y="2267390"/>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4C5844-D751-4B4A-916C-E256F82BD126}">
      <dsp:nvSpPr>
        <dsp:cNvPr id="0" name=""/>
        <dsp:cNvSpPr/>
      </dsp:nvSpPr>
      <dsp:spPr>
        <a:xfrm>
          <a:off x="5270280" y="2463373"/>
          <a:ext cx="2177595" cy="6968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kern="1200" dirty="0"/>
            <a:t>Sosyal Bilimler</a:t>
          </a:r>
          <a:endParaRPr lang="en-US" sz="2800" kern="1200" dirty="0"/>
        </a:p>
      </dsp:txBody>
      <dsp:txXfrm>
        <a:off x="5270280" y="2463373"/>
        <a:ext cx="2177595" cy="6968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FC9BC-C4ED-4E02-A298-9BDE29000004}">
      <dsp:nvSpPr>
        <dsp:cNvPr id="0" name=""/>
        <dsp:cNvSpPr/>
      </dsp:nvSpPr>
      <dsp:spPr>
        <a:xfrm>
          <a:off x="3724188" y="1810094"/>
          <a:ext cx="2634890" cy="457295"/>
        </a:xfrm>
        <a:custGeom>
          <a:avLst/>
          <a:gdLst/>
          <a:ahLst/>
          <a:cxnLst/>
          <a:rect l="0" t="0" r="0" b="0"/>
          <a:pathLst>
            <a:path>
              <a:moveTo>
                <a:pt x="0" y="0"/>
              </a:moveTo>
              <a:lnTo>
                <a:pt x="0" y="228647"/>
              </a:lnTo>
              <a:lnTo>
                <a:pt x="2634890" y="228647"/>
              </a:lnTo>
              <a:lnTo>
                <a:pt x="2634890" y="4572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3CF26-9EBA-443D-9CD9-AE27EFBE9C38}">
      <dsp:nvSpPr>
        <dsp:cNvPr id="0" name=""/>
        <dsp:cNvSpPr/>
      </dsp:nvSpPr>
      <dsp:spPr>
        <a:xfrm>
          <a:off x="3678467" y="1810094"/>
          <a:ext cx="91440" cy="457295"/>
        </a:xfrm>
        <a:custGeom>
          <a:avLst/>
          <a:gdLst/>
          <a:ahLst/>
          <a:cxnLst/>
          <a:rect l="0" t="0" r="0" b="0"/>
          <a:pathLst>
            <a:path>
              <a:moveTo>
                <a:pt x="45720" y="0"/>
              </a:moveTo>
              <a:lnTo>
                <a:pt x="45720" y="4572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3D6236-8F09-4CD7-A886-A3A0C8615DEB}">
      <dsp:nvSpPr>
        <dsp:cNvPr id="0" name=""/>
        <dsp:cNvSpPr/>
      </dsp:nvSpPr>
      <dsp:spPr>
        <a:xfrm>
          <a:off x="1089297" y="1810094"/>
          <a:ext cx="2634890" cy="457295"/>
        </a:xfrm>
        <a:custGeom>
          <a:avLst/>
          <a:gdLst/>
          <a:ahLst/>
          <a:cxnLst/>
          <a:rect l="0" t="0" r="0" b="0"/>
          <a:pathLst>
            <a:path>
              <a:moveTo>
                <a:pt x="2634890" y="0"/>
              </a:moveTo>
              <a:lnTo>
                <a:pt x="2634890" y="228647"/>
              </a:lnTo>
              <a:lnTo>
                <a:pt x="0" y="228647"/>
              </a:lnTo>
              <a:lnTo>
                <a:pt x="0" y="45729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E4BD82-323D-46C6-BEA7-B51F72EE71D3}">
      <dsp:nvSpPr>
        <dsp:cNvPr id="0" name=""/>
        <dsp:cNvSpPr/>
      </dsp:nvSpPr>
      <dsp:spPr>
        <a:xfrm>
          <a:off x="3179789" y="721297"/>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3B1F96-2252-41BB-ABDB-BC947C318E2E}">
      <dsp:nvSpPr>
        <dsp:cNvPr id="0" name=""/>
        <dsp:cNvSpPr/>
      </dsp:nvSpPr>
      <dsp:spPr>
        <a:xfrm>
          <a:off x="3179789" y="721297"/>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72B9EC-DEA7-4AE9-8A9D-895FD248B429}">
      <dsp:nvSpPr>
        <dsp:cNvPr id="0" name=""/>
        <dsp:cNvSpPr/>
      </dsp:nvSpPr>
      <dsp:spPr>
        <a:xfrm>
          <a:off x="2635390" y="917280"/>
          <a:ext cx="2177595" cy="6968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kern="1200" dirty="0"/>
            <a:t>Psikometri</a:t>
          </a:r>
          <a:endParaRPr lang="en-US" sz="2800" kern="1200" dirty="0"/>
        </a:p>
      </dsp:txBody>
      <dsp:txXfrm>
        <a:off x="2635390" y="917280"/>
        <a:ext cx="2177595" cy="696830"/>
      </dsp:txXfrm>
    </dsp:sp>
    <dsp:sp modelId="{59E0B6EF-441F-4F10-B2D3-8564F6F6C312}">
      <dsp:nvSpPr>
        <dsp:cNvPr id="0" name=""/>
        <dsp:cNvSpPr/>
      </dsp:nvSpPr>
      <dsp:spPr>
        <a:xfrm>
          <a:off x="544898" y="2267390"/>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B46847-7358-4EB9-9A8B-1B9B3F5C80B1}">
      <dsp:nvSpPr>
        <dsp:cNvPr id="0" name=""/>
        <dsp:cNvSpPr/>
      </dsp:nvSpPr>
      <dsp:spPr>
        <a:xfrm>
          <a:off x="544898" y="2267390"/>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4F08F6-F54E-48AD-BFB0-A6E79F8A9292}">
      <dsp:nvSpPr>
        <dsp:cNvPr id="0" name=""/>
        <dsp:cNvSpPr/>
      </dsp:nvSpPr>
      <dsp:spPr>
        <a:xfrm>
          <a:off x="500" y="2463373"/>
          <a:ext cx="2177595" cy="696830"/>
        </a:xfrm>
        <a:prstGeom prst="rect">
          <a:avLst/>
        </a:prstGeom>
        <a:noFill/>
        <a:ln w="12700" cap="flat" cmpd="sng" algn="ctr">
          <a:noFill/>
          <a:prstDash val="solid"/>
          <a:miter lim="800000"/>
        </a:ln>
        <a:effectLst/>
        <a:sp3d/>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tr-TR" sz="4800" b="0" kern="1200" cap="none" spc="0" dirty="0">
              <a:ln w="0"/>
              <a:solidFill>
                <a:schemeClr val="accent2"/>
              </a:solidFill>
              <a:effectLst>
                <a:outerShdw blurRad="38100" dist="19050" dir="2700000" algn="tl" rotWithShape="0">
                  <a:schemeClr val="dk1">
                    <a:alpha val="40000"/>
                  </a:schemeClr>
                </a:outerShdw>
              </a:effectLst>
            </a:rPr>
            <a:t>Psikoloji</a:t>
          </a:r>
          <a:endParaRPr lang="en-US" sz="2800" kern="1200" dirty="0">
            <a:solidFill>
              <a:schemeClr val="accent2"/>
            </a:solidFill>
          </a:endParaRPr>
        </a:p>
      </dsp:txBody>
      <dsp:txXfrm>
        <a:off x="500" y="2463373"/>
        <a:ext cx="2177595" cy="696830"/>
      </dsp:txXfrm>
    </dsp:sp>
    <dsp:sp modelId="{DF569020-68D4-4546-A21E-1E8D72A17555}">
      <dsp:nvSpPr>
        <dsp:cNvPr id="0" name=""/>
        <dsp:cNvSpPr/>
      </dsp:nvSpPr>
      <dsp:spPr>
        <a:xfrm>
          <a:off x="3179789" y="2267390"/>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8E2102-92EF-4A93-B1B2-350571ABEDBD}">
      <dsp:nvSpPr>
        <dsp:cNvPr id="0" name=""/>
        <dsp:cNvSpPr/>
      </dsp:nvSpPr>
      <dsp:spPr>
        <a:xfrm>
          <a:off x="3179789" y="2267390"/>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41C22-0293-4A94-8062-59F8947517BF}">
      <dsp:nvSpPr>
        <dsp:cNvPr id="0" name=""/>
        <dsp:cNvSpPr/>
      </dsp:nvSpPr>
      <dsp:spPr>
        <a:xfrm>
          <a:off x="2635390" y="2463373"/>
          <a:ext cx="2177595" cy="6968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kern="1200" dirty="0"/>
            <a:t>Eğitim</a:t>
          </a:r>
          <a:endParaRPr lang="en-US" sz="2800" kern="1200" dirty="0"/>
        </a:p>
      </dsp:txBody>
      <dsp:txXfrm>
        <a:off x="2635390" y="2463373"/>
        <a:ext cx="2177595" cy="696830"/>
      </dsp:txXfrm>
    </dsp:sp>
    <dsp:sp modelId="{FE32F7DC-D776-495F-B41C-278963FD49C6}">
      <dsp:nvSpPr>
        <dsp:cNvPr id="0" name=""/>
        <dsp:cNvSpPr/>
      </dsp:nvSpPr>
      <dsp:spPr>
        <a:xfrm>
          <a:off x="5814679" y="2267390"/>
          <a:ext cx="1088797" cy="1088797"/>
        </a:xfrm>
        <a:prstGeom prst="arc">
          <a:avLst>
            <a:gd name="adj1" fmla="val 13200000"/>
            <a:gd name="adj2" fmla="val 192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E65662-62C4-4DCF-9358-95A93F2DF159}">
      <dsp:nvSpPr>
        <dsp:cNvPr id="0" name=""/>
        <dsp:cNvSpPr/>
      </dsp:nvSpPr>
      <dsp:spPr>
        <a:xfrm>
          <a:off x="5814679" y="2267390"/>
          <a:ext cx="1088797" cy="1088797"/>
        </a:xfrm>
        <a:prstGeom prst="arc">
          <a:avLst>
            <a:gd name="adj1" fmla="val 2400000"/>
            <a:gd name="adj2" fmla="val 840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4C5844-D751-4B4A-916C-E256F82BD126}">
      <dsp:nvSpPr>
        <dsp:cNvPr id="0" name=""/>
        <dsp:cNvSpPr/>
      </dsp:nvSpPr>
      <dsp:spPr>
        <a:xfrm>
          <a:off x="5270280" y="2463373"/>
          <a:ext cx="2177595" cy="6968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tr-TR" sz="2800" kern="1200" dirty="0"/>
            <a:t>Sosyal Bilimler</a:t>
          </a:r>
          <a:endParaRPr lang="en-US" sz="2800" kern="1200" dirty="0"/>
        </a:p>
      </dsp:txBody>
      <dsp:txXfrm>
        <a:off x="5270280" y="2463373"/>
        <a:ext cx="2177595" cy="696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CA97B-A248-4B1B-A800-298B1AEA8FB4}">
      <dsp:nvSpPr>
        <dsp:cNvPr id="0" name=""/>
        <dsp:cNvSpPr/>
      </dsp:nvSpPr>
      <dsp:spPr>
        <a:xfrm>
          <a:off x="7564881" y="873690"/>
          <a:ext cx="1394508" cy="139424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161E7-8663-4A01-80E0-8B8A1A2A66ED}">
      <dsp:nvSpPr>
        <dsp:cNvPr id="0" name=""/>
        <dsp:cNvSpPr/>
      </dsp:nvSpPr>
      <dsp:spPr>
        <a:xfrm>
          <a:off x="7611837" y="920173"/>
          <a:ext cx="1301482" cy="1301277"/>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IQ </a:t>
          </a:r>
          <a:r>
            <a:rPr lang="tr-TR" sz="1600" kern="1200" dirty="0" err="1"/>
            <a:t>Composite</a:t>
          </a:r>
          <a:endParaRPr lang="en-US" sz="1600" kern="1200" dirty="0"/>
        </a:p>
      </dsp:txBody>
      <dsp:txXfrm>
        <a:off x="7797890" y="1106105"/>
        <a:ext cx="929377" cy="929414"/>
      </dsp:txXfrm>
    </dsp:sp>
    <dsp:sp modelId="{F85E2554-1D41-44BB-A5D9-BD9813919B58}">
      <dsp:nvSpPr>
        <dsp:cNvPr id="0" name=""/>
        <dsp:cNvSpPr/>
      </dsp:nvSpPr>
      <dsp:spPr>
        <a:xfrm rot="2700000">
          <a:off x="6124400" y="873534"/>
          <a:ext cx="1394312" cy="1394312"/>
        </a:xfrm>
        <a:prstGeom prst="teardrop">
          <a:avLst>
            <a:gd name="adj" fmla="val 100000"/>
          </a:avLst>
        </a:prstGeom>
        <a:solidFill>
          <a:schemeClr val="accent2">
            <a:hueOff val="-967337"/>
            <a:satOff val="-917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2E36DB-AA59-466C-BA57-F112AEAA556E}">
      <dsp:nvSpPr>
        <dsp:cNvPr id="0" name=""/>
        <dsp:cNvSpPr/>
      </dsp:nvSpPr>
      <dsp:spPr>
        <a:xfrm>
          <a:off x="6171258" y="920173"/>
          <a:ext cx="1301482" cy="1301277"/>
        </a:xfrm>
        <a:prstGeom prst="ellipse">
          <a:avLst/>
        </a:prstGeom>
        <a:solidFill>
          <a:schemeClr val="lt1">
            <a:alpha val="90000"/>
            <a:hueOff val="0"/>
            <a:satOff val="0"/>
            <a:lumOff val="0"/>
            <a:alphaOff val="0"/>
          </a:schemeClr>
        </a:solidFill>
        <a:ln w="12700" cap="flat" cmpd="sng" algn="ctr">
          <a:solidFill>
            <a:schemeClr val="accent2">
              <a:hueOff val="-967337"/>
              <a:satOff val="-9177"/>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Z puanına dönüştür</a:t>
          </a:r>
          <a:endParaRPr lang="en-US" sz="1600" kern="1200" dirty="0"/>
        </a:p>
      </dsp:txBody>
      <dsp:txXfrm>
        <a:off x="6357311" y="1106105"/>
        <a:ext cx="929377" cy="929414"/>
      </dsp:txXfrm>
    </dsp:sp>
    <dsp:sp modelId="{FCB02233-D393-4057-9844-0C6E0A9A7297}">
      <dsp:nvSpPr>
        <dsp:cNvPr id="0" name=""/>
        <dsp:cNvSpPr/>
      </dsp:nvSpPr>
      <dsp:spPr>
        <a:xfrm rot="2700000">
          <a:off x="4683821" y="873534"/>
          <a:ext cx="1394312" cy="1394312"/>
        </a:xfrm>
        <a:prstGeom prst="teardrop">
          <a:avLst>
            <a:gd name="adj" fmla="val 100000"/>
          </a:avLst>
        </a:prstGeom>
        <a:solidFill>
          <a:schemeClr val="accent2">
            <a:hueOff val="-1934674"/>
            <a:satOff val="-18353"/>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ADA49-FCD6-442A-8E9E-E22773736C68}">
      <dsp:nvSpPr>
        <dsp:cNvPr id="0" name=""/>
        <dsp:cNvSpPr/>
      </dsp:nvSpPr>
      <dsp:spPr>
        <a:xfrm>
          <a:off x="4730679" y="920173"/>
          <a:ext cx="1301482" cy="1301277"/>
        </a:xfrm>
        <a:prstGeom prst="ellipse">
          <a:avLst/>
        </a:prstGeom>
        <a:solidFill>
          <a:schemeClr val="lt1">
            <a:alpha val="90000"/>
            <a:hueOff val="0"/>
            <a:satOff val="0"/>
            <a:lumOff val="0"/>
            <a:alphaOff val="0"/>
          </a:schemeClr>
        </a:solidFill>
        <a:ln w="12700" cap="flat" cmpd="sng" algn="ctr">
          <a:solidFill>
            <a:schemeClr val="accent2">
              <a:hueOff val="-1934674"/>
              <a:satOff val="-18353"/>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Alt Boyut IQ Puan Topla</a:t>
          </a:r>
          <a:endParaRPr lang="en-US" sz="1600" kern="1200" dirty="0"/>
        </a:p>
      </dsp:txBody>
      <dsp:txXfrm>
        <a:off x="4916732" y="1106105"/>
        <a:ext cx="929377" cy="929414"/>
      </dsp:txXfrm>
    </dsp:sp>
    <dsp:sp modelId="{62E02A22-4EFF-46E7-A0A0-3EB4F30126A4}">
      <dsp:nvSpPr>
        <dsp:cNvPr id="0" name=""/>
        <dsp:cNvSpPr/>
      </dsp:nvSpPr>
      <dsp:spPr>
        <a:xfrm rot="2700000">
          <a:off x="3243242" y="873534"/>
          <a:ext cx="1394312" cy="1394312"/>
        </a:xfrm>
        <a:prstGeom prst="teardrop">
          <a:avLst>
            <a:gd name="adj" fmla="val 100000"/>
          </a:avLst>
        </a:prstGeom>
        <a:solidFill>
          <a:schemeClr val="accent2">
            <a:hueOff val="-2902011"/>
            <a:satOff val="-27530"/>
            <a:lumOff val="-70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A83ABC-DFF7-4CD7-B56E-115CD893984F}">
      <dsp:nvSpPr>
        <dsp:cNvPr id="0" name=""/>
        <dsp:cNvSpPr/>
      </dsp:nvSpPr>
      <dsp:spPr>
        <a:xfrm>
          <a:off x="3290100" y="920173"/>
          <a:ext cx="1301482" cy="1301277"/>
        </a:xfrm>
        <a:prstGeom prst="ellipse">
          <a:avLst/>
        </a:prstGeom>
        <a:solidFill>
          <a:schemeClr val="lt1">
            <a:alpha val="90000"/>
            <a:hueOff val="0"/>
            <a:satOff val="0"/>
            <a:lumOff val="0"/>
            <a:alphaOff val="0"/>
          </a:schemeClr>
        </a:solidFill>
        <a:ln w="12700" cap="flat" cmpd="sng" algn="ctr">
          <a:solidFill>
            <a:schemeClr val="accent2">
              <a:hueOff val="-2902011"/>
              <a:satOff val="-27530"/>
              <a:lumOff val="-70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IQ Puanı</a:t>
          </a:r>
        </a:p>
        <a:p>
          <a:pPr marL="0" lvl="0" indent="0" algn="ctr" defTabSz="711200">
            <a:lnSpc>
              <a:spcPct val="90000"/>
            </a:lnSpc>
            <a:spcBef>
              <a:spcPct val="0"/>
            </a:spcBef>
            <a:spcAft>
              <a:spcPct val="35000"/>
            </a:spcAft>
            <a:buNone/>
          </a:pPr>
          <a:r>
            <a:rPr lang="tr-TR" sz="1600" kern="1200" dirty="0"/>
            <a:t>(N=100, </a:t>
          </a:r>
          <a:r>
            <a:rPr lang="tr-TR" sz="1600" kern="1200" dirty="0" err="1"/>
            <a:t>sd</a:t>
          </a:r>
          <a:r>
            <a:rPr lang="tr-TR" sz="1600" kern="1200" dirty="0"/>
            <a:t>=15)</a:t>
          </a:r>
          <a:endParaRPr lang="en-US" sz="1600" kern="1200" dirty="0"/>
        </a:p>
      </dsp:txBody>
      <dsp:txXfrm>
        <a:off x="3475267" y="1106105"/>
        <a:ext cx="929377" cy="929414"/>
      </dsp:txXfrm>
    </dsp:sp>
    <dsp:sp modelId="{BEBEBC46-D56B-4CAA-9FCB-5AB01B69B46C}">
      <dsp:nvSpPr>
        <dsp:cNvPr id="0" name=""/>
        <dsp:cNvSpPr/>
      </dsp:nvSpPr>
      <dsp:spPr>
        <a:xfrm rot="2700000">
          <a:off x="1802663" y="873534"/>
          <a:ext cx="1394312" cy="1394312"/>
        </a:xfrm>
        <a:prstGeom prst="teardrop">
          <a:avLst>
            <a:gd name="adj" fmla="val 100000"/>
          </a:avLst>
        </a:prstGeom>
        <a:solidFill>
          <a:schemeClr val="accent2">
            <a:hueOff val="-3869348"/>
            <a:satOff val="-36706"/>
            <a:lumOff val="-94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F9850F-F7D5-4AD5-AFFC-976B90CB45CD}">
      <dsp:nvSpPr>
        <dsp:cNvPr id="0" name=""/>
        <dsp:cNvSpPr/>
      </dsp:nvSpPr>
      <dsp:spPr>
        <a:xfrm>
          <a:off x="1849521" y="920173"/>
          <a:ext cx="1301482" cy="1301277"/>
        </a:xfrm>
        <a:prstGeom prst="ellipse">
          <a:avLst/>
        </a:prstGeom>
        <a:solidFill>
          <a:schemeClr val="lt1">
            <a:alpha val="90000"/>
            <a:hueOff val="0"/>
            <a:satOff val="0"/>
            <a:lumOff val="0"/>
            <a:alphaOff val="0"/>
          </a:schemeClr>
        </a:solidFill>
        <a:ln w="12700" cap="flat" cmpd="sng" algn="ctr">
          <a:solidFill>
            <a:schemeClr val="accent2">
              <a:hueOff val="-3869348"/>
              <a:satOff val="-36706"/>
              <a:lumOff val="-94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Z puanına dönüştür</a:t>
          </a:r>
          <a:endParaRPr lang="en-US" sz="1600" kern="1200" dirty="0"/>
        </a:p>
      </dsp:txBody>
      <dsp:txXfrm>
        <a:off x="2034687" y="1106105"/>
        <a:ext cx="929377" cy="929414"/>
      </dsp:txXfrm>
    </dsp:sp>
    <dsp:sp modelId="{B22E2B53-747F-45F3-8457-E225B70B7F64}">
      <dsp:nvSpPr>
        <dsp:cNvPr id="0" name=""/>
        <dsp:cNvSpPr/>
      </dsp:nvSpPr>
      <dsp:spPr>
        <a:xfrm rot="2700000">
          <a:off x="362084" y="873534"/>
          <a:ext cx="1394312" cy="1394312"/>
        </a:xfrm>
        <a:prstGeom prst="teardrop">
          <a:avLst>
            <a:gd name="adj" fmla="val 100000"/>
          </a:avLst>
        </a:prstGeom>
        <a:solidFill>
          <a:schemeClr val="accent2">
            <a:hueOff val="-4836684"/>
            <a:satOff val="-45883"/>
            <a:lumOff val="-117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F1A8BC-E343-4FFA-8871-AD9698151783}">
      <dsp:nvSpPr>
        <dsp:cNvPr id="0" name=""/>
        <dsp:cNvSpPr/>
      </dsp:nvSpPr>
      <dsp:spPr>
        <a:xfrm>
          <a:off x="408056" y="920173"/>
          <a:ext cx="1301482" cy="1301277"/>
        </a:xfrm>
        <a:prstGeom prst="ellipse">
          <a:avLst/>
        </a:prstGeom>
        <a:solidFill>
          <a:schemeClr val="lt1">
            <a:alpha val="90000"/>
            <a:hueOff val="0"/>
            <a:satOff val="0"/>
            <a:lumOff val="0"/>
            <a:alphaOff val="0"/>
          </a:schemeClr>
        </a:solidFill>
        <a:ln w="12700" cap="flat" cmpd="sng" algn="ctr">
          <a:solidFill>
            <a:schemeClr val="accent2">
              <a:hueOff val="-4836684"/>
              <a:satOff val="-45883"/>
              <a:lumOff val="-117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tr-TR" sz="1600" kern="1200" dirty="0"/>
            <a:t>Ham Puanları Hesapla</a:t>
          </a:r>
          <a:endParaRPr lang="en-US" sz="1600" kern="1200" dirty="0"/>
        </a:p>
      </dsp:txBody>
      <dsp:txXfrm>
        <a:off x="594108" y="1106105"/>
        <a:ext cx="929377" cy="92941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3" y="0"/>
            <a:ext cx="2945659" cy="493713"/>
          </a:xfrm>
          <a:prstGeom prst="rect">
            <a:avLst/>
          </a:prstGeom>
        </p:spPr>
        <p:txBody>
          <a:bodyPr vert="horz" lIns="91440" tIns="45720" rIns="91440" bIns="45720" rtlCol="0"/>
          <a:lstStyle>
            <a:lvl1pPr algn="r">
              <a:defRPr sz="1200"/>
            </a:lvl1pPr>
          </a:lstStyle>
          <a:p>
            <a:fld id="{66958756-7191-D34B-B8A6-F3D4A13EA6FA}" type="datetimeFigureOut">
              <a:rPr lang="de-DE" smtClean="0"/>
              <a:pPr/>
              <a:t>17.04.2021</a:t>
            </a:fld>
            <a:endParaRPr lang="de-DE"/>
          </a:p>
        </p:txBody>
      </p:sp>
      <p:sp>
        <p:nvSpPr>
          <p:cNvPr id="4" name="Fußzeilenplatzhalter 3"/>
          <p:cNvSpPr>
            <a:spLocks noGrp="1"/>
          </p:cNvSpPr>
          <p:nvPr>
            <p:ph type="ftr" sz="quarter" idx="2"/>
          </p:nvPr>
        </p:nvSpPr>
        <p:spPr>
          <a:xfrm>
            <a:off x="0" y="9378824"/>
            <a:ext cx="2945659" cy="493713"/>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3" y="9378824"/>
            <a:ext cx="2945659" cy="493713"/>
          </a:xfrm>
          <a:prstGeom prst="rect">
            <a:avLst/>
          </a:prstGeom>
        </p:spPr>
        <p:txBody>
          <a:bodyPr vert="horz" lIns="91440" tIns="45720" rIns="91440" bIns="45720" rtlCol="0" anchor="b"/>
          <a:lstStyle>
            <a:lvl1pPr algn="r">
              <a:defRPr sz="1200"/>
            </a:lvl1pPr>
          </a:lstStyle>
          <a:p>
            <a:fld id="{F5FE91DD-9AEE-8649-9DA3-F2070A8AB8CD}" type="slidenum">
              <a:rPr lang="de-DE" smtClean="0"/>
              <a:pPr/>
              <a:t>‹#›</a:t>
            </a:fld>
            <a:endParaRPr lang="de-DE"/>
          </a:p>
        </p:txBody>
      </p:sp>
    </p:spTree>
    <p:extLst>
      <p:ext uri="{BB962C8B-B14F-4D97-AF65-F5344CB8AC3E}">
        <p14:creationId xmlns:p14="http://schemas.microsoft.com/office/powerpoint/2010/main" val="23750712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1972CC9B-525A-45CB-9FFD-19F078EAE71C}" type="datetimeFigureOut">
              <a:rPr lang="de-DE" smtClean="0"/>
              <a:pPr/>
              <a:t>17.04.2021</a:t>
            </a:fld>
            <a:endParaRPr lang="de-DE"/>
          </a:p>
        </p:txBody>
      </p:sp>
      <p:sp>
        <p:nvSpPr>
          <p:cNvPr id="4" name="Folienbildplatzhalt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690269"/>
            <a:ext cx="5438140" cy="4443413"/>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098241D0-D907-4878-8561-FCB3270E8D69}" type="slidenum">
              <a:rPr lang="de-DE" smtClean="0"/>
              <a:pPr/>
              <a:t>‹#›</a:t>
            </a:fld>
            <a:endParaRPr lang="de-DE"/>
          </a:p>
        </p:txBody>
      </p:sp>
    </p:spTree>
    <p:extLst>
      <p:ext uri="{BB962C8B-B14F-4D97-AF65-F5344CB8AC3E}">
        <p14:creationId xmlns:p14="http://schemas.microsoft.com/office/powerpoint/2010/main" val="31594334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_Titelfolie">
    <p:spTree>
      <p:nvGrpSpPr>
        <p:cNvPr id="1" name=""/>
        <p:cNvGrpSpPr/>
        <p:nvPr/>
      </p:nvGrpSpPr>
      <p:grpSpPr>
        <a:xfrm>
          <a:off x="0" y="0"/>
          <a:ext cx="0" cy="0"/>
          <a:chOff x="0" y="0"/>
          <a:chExt cx="0" cy="0"/>
        </a:xfrm>
      </p:grpSpPr>
      <p:pic>
        <p:nvPicPr>
          <p:cNvPr id="18" name="Grafik 17"/>
          <p:cNvPicPr>
            <a:picLocks noChangeAspect="1"/>
          </p:cNvPicPr>
          <p:nvPr userDrawn="1"/>
        </p:nvPicPr>
        <p:blipFill rotWithShape="1">
          <a:blip r:embed="rId2">
            <a:extLst>
              <a:ext uri="{28A0092B-C50C-407E-A947-70E740481C1C}">
                <a14:useLocalDpi xmlns:a14="http://schemas.microsoft.com/office/drawing/2010/main" val="0"/>
              </a:ext>
            </a:extLst>
          </a:blip>
          <a:srcRect l="45672" b="14838"/>
          <a:stretch/>
        </p:blipFill>
        <p:spPr>
          <a:xfrm>
            <a:off x="371364" y="371890"/>
            <a:ext cx="4863180" cy="5258849"/>
          </a:xfrm>
          <a:custGeom>
            <a:avLst/>
            <a:gdLst>
              <a:gd name="connsiteX0" fmla="*/ 408385 w 4863180"/>
              <a:gd name="connsiteY0" fmla="*/ 3993214 h 5258849"/>
              <a:gd name="connsiteX1" fmla="*/ 408385 w 4863180"/>
              <a:gd name="connsiteY1" fmla="*/ 4425262 h 5258849"/>
              <a:gd name="connsiteX2" fmla="*/ 660413 w 4863180"/>
              <a:gd name="connsiteY2" fmla="*/ 4425262 h 5258849"/>
              <a:gd name="connsiteX3" fmla="*/ 660413 w 4863180"/>
              <a:gd name="connsiteY3" fmla="*/ 3993214 h 5258849"/>
              <a:gd name="connsiteX4" fmla="*/ 3212072 w 4863180"/>
              <a:gd name="connsiteY4" fmla="*/ 3973432 h 5258849"/>
              <a:gd name="connsiteX5" fmla="*/ 3212072 w 4863180"/>
              <a:gd name="connsiteY5" fmla="*/ 4517052 h 5258849"/>
              <a:gd name="connsiteX6" fmla="*/ 3744415 w 4863180"/>
              <a:gd name="connsiteY6" fmla="*/ 4517052 h 5258849"/>
              <a:gd name="connsiteX7" fmla="*/ 3744415 w 4863180"/>
              <a:gd name="connsiteY7" fmla="*/ 3973432 h 5258849"/>
              <a:gd name="connsiteX8" fmla="*/ 846094 w 4863180"/>
              <a:gd name="connsiteY8" fmla="*/ 3701622 h 5258849"/>
              <a:gd name="connsiteX9" fmla="*/ 846094 w 4863180"/>
              <a:gd name="connsiteY9" fmla="*/ 4245242 h 5258849"/>
              <a:gd name="connsiteX10" fmla="*/ 972108 w 4863180"/>
              <a:gd name="connsiteY10" fmla="*/ 4245242 h 5258849"/>
              <a:gd name="connsiteX11" fmla="*/ 972108 w 4863180"/>
              <a:gd name="connsiteY11" fmla="*/ 3701622 h 5258849"/>
              <a:gd name="connsiteX12" fmla="*/ 0 w 4863180"/>
              <a:gd name="connsiteY12" fmla="*/ 0 h 5258849"/>
              <a:gd name="connsiteX13" fmla="*/ 4863180 w 4863180"/>
              <a:gd name="connsiteY13" fmla="*/ 0 h 5258849"/>
              <a:gd name="connsiteX14" fmla="*/ 4863180 w 4863180"/>
              <a:gd name="connsiteY14" fmla="*/ 5258849 h 5258849"/>
              <a:gd name="connsiteX15" fmla="*/ 0 w 4863180"/>
              <a:gd name="connsiteY15" fmla="*/ 5258849 h 525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63180" h="5258849">
                <a:moveTo>
                  <a:pt x="408385" y="3993214"/>
                </a:moveTo>
                <a:lnTo>
                  <a:pt x="408385" y="4425262"/>
                </a:lnTo>
                <a:lnTo>
                  <a:pt x="660413" y="4425262"/>
                </a:lnTo>
                <a:lnTo>
                  <a:pt x="660413" y="3993214"/>
                </a:lnTo>
                <a:close/>
                <a:moveTo>
                  <a:pt x="3212072" y="3973432"/>
                </a:moveTo>
                <a:lnTo>
                  <a:pt x="3212072" y="4517052"/>
                </a:lnTo>
                <a:lnTo>
                  <a:pt x="3744415" y="4517052"/>
                </a:lnTo>
                <a:lnTo>
                  <a:pt x="3744415" y="3973432"/>
                </a:lnTo>
                <a:close/>
                <a:moveTo>
                  <a:pt x="846094" y="3701622"/>
                </a:moveTo>
                <a:lnTo>
                  <a:pt x="846094" y="4245242"/>
                </a:lnTo>
                <a:lnTo>
                  <a:pt x="972108" y="4245242"/>
                </a:lnTo>
                <a:lnTo>
                  <a:pt x="972108" y="3701622"/>
                </a:lnTo>
                <a:close/>
                <a:moveTo>
                  <a:pt x="0" y="0"/>
                </a:moveTo>
                <a:lnTo>
                  <a:pt x="4863180" y="0"/>
                </a:lnTo>
                <a:lnTo>
                  <a:pt x="4863180" y="5258849"/>
                </a:lnTo>
                <a:lnTo>
                  <a:pt x="0" y="5258849"/>
                </a:lnTo>
                <a:close/>
              </a:path>
            </a:pathLst>
          </a:custGeom>
        </p:spPr>
      </p:pic>
      <p:sp>
        <p:nvSpPr>
          <p:cNvPr id="3" name="Untertitel 2"/>
          <p:cNvSpPr>
            <a:spLocks noGrp="1"/>
          </p:cNvSpPr>
          <p:nvPr>
            <p:ph type="subTitle" idx="1" hasCustomPrompt="1"/>
          </p:nvPr>
        </p:nvSpPr>
        <p:spPr>
          <a:xfrm>
            <a:off x="1559496" y="5635310"/>
            <a:ext cx="5296508" cy="914096"/>
          </a:xfrm>
        </p:spPr>
        <p:txBody>
          <a:bodyPr anchor="b">
            <a:spAutoFit/>
          </a:bodyPr>
          <a:lstStyle>
            <a:lvl1pPr marL="0" indent="0" algn="l">
              <a:lnSpc>
                <a:spcPct val="110000"/>
              </a:lnSpc>
              <a:spcBef>
                <a:spcPts val="0"/>
              </a:spcBef>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Veranstaltungsname | Ort</a:t>
            </a:r>
            <a:br>
              <a:rPr lang="de-DE" dirty="0"/>
            </a:br>
            <a:r>
              <a:rPr lang="tr-TR" dirty="0"/>
              <a:t>17</a:t>
            </a:r>
            <a:r>
              <a:rPr lang="de-DE" dirty="0"/>
              <a:t>/</a:t>
            </a:r>
            <a:r>
              <a:rPr lang="tr-TR" dirty="0"/>
              <a:t>04</a:t>
            </a:r>
            <a:r>
              <a:rPr lang="de-DE" dirty="0"/>
              <a:t>/202</a:t>
            </a:r>
            <a:r>
              <a:rPr lang="tr-TR" dirty="0"/>
              <a:t>1</a:t>
            </a:r>
            <a:br>
              <a:rPr lang="de-DE" dirty="0"/>
            </a:br>
            <a:r>
              <a:rPr lang="tr-TR" dirty="0"/>
              <a:t>Eren Halil ÖZBERK</a:t>
            </a:r>
            <a:endParaRPr lang="de-DE" dirty="0"/>
          </a:p>
        </p:txBody>
      </p:sp>
      <p:pic>
        <p:nvPicPr>
          <p:cNvPr id="9" name="Grafik 8"/>
          <p:cNvPicPr>
            <a:picLocks noChangeAspect="1"/>
          </p:cNvPicPr>
          <p:nvPr userDrawn="1"/>
        </p:nvPicPr>
        <p:blipFill rotWithShape="1">
          <a:blip r:embed="rId2">
            <a:extLst>
              <a:ext uri="{28A0092B-C50C-407E-A947-70E740481C1C}">
                <a14:useLocalDpi xmlns:a14="http://schemas.microsoft.com/office/drawing/2010/main" val="0"/>
              </a:ext>
            </a:extLst>
          </a:blip>
          <a:srcRect b="14838"/>
          <a:stretch/>
        </p:blipFill>
        <p:spPr>
          <a:xfrm>
            <a:off x="2863661" y="369546"/>
            <a:ext cx="8963025" cy="5258849"/>
          </a:xfrm>
          <a:prstGeom prst="rect">
            <a:avLst/>
          </a:prstGeom>
        </p:spPr>
      </p:pic>
      <p:sp>
        <p:nvSpPr>
          <p:cNvPr id="2" name="Titel 1"/>
          <p:cNvSpPr>
            <a:spLocks noGrp="1"/>
          </p:cNvSpPr>
          <p:nvPr>
            <p:ph type="title"/>
          </p:nvPr>
        </p:nvSpPr>
        <p:spPr>
          <a:xfrm>
            <a:off x="1237555" y="1232756"/>
            <a:ext cx="6516000" cy="1872208"/>
          </a:xfrm>
          <a:solidFill>
            <a:schemeClr val="bg1"/>
          </a:solidFill>
        </p:spPr>
        <p:txBody>
          <a:bodyPr vert="horz" lIns="324000" tIns="0" rIns="0" bIns="0" rtlCol="0" anchor="ctr" anchorCtr="0">
            <a:normAutofit/>
          </a:bodyPr>
          <a:lstStyle>
            <a:lvl1pPr marL="0" algn="l" defTabSz="914400" rtl="0" eaLnBrk="1" latinLnBrk="0" hangingPunct="1">
              <a:spcBef>
                <a:spcPct val="0"/>
              </a:spcBef>
              <a:buNone/>
              <a:defRPr lang="de-DE" sz="3100" b="1" kern="0" spc="110" baseline="0" dirty="0">
                <a:solidFill>
                  <a:schemeClr val="tx1"/>
                </a:solidFill>
                <a:latin typeface="+mj-lt"/>
                <a:ea typeface="+mj-ea"/>
                <a:cs typeface="+mj-cs"/>
              </a:defRPr>
            </a:lvl1pPr>
          </a:lstStyle>
          <a:p>
            <a:pPr marL="0" lvl="0" algn="l"/>
            <a:r>
              <a:rPr lang="en-US"/>
              <a:t>Click to edit Master title style</a:t>
            </a:r>
            <a:endParaRPr lang="de-DE" dirty="0"/>
          </a:p>
        </p:txBody>
      </p:sp>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9080" y="5360013"/>
            <a:ext cx="2166218" cy="1259499"/>
          </a:xfrm>
          <a:prstGeom prst="rect">
            <a:avLst/>
          </a:prstGeom>
          <a:noFill/>
          <a:ln>
            <a:noFill/>
          </a:ln>
        </p:spPr>
      </p:pic>
    </p:spTree>
    <p:extLst>
      <p:ext uri="{BB962C8B-B14F-4D97-AF65-F5344CB8AC3E}">
        <p14:creationId xmlns:p14="http://schemas.microsoft.com/office/powerpoint/2010/main" val="2849069820"/>
      </p:ext>
    </p:extLst>
  </p:cSld>
  <p:clrMapOvr>
    <a:masterClrMapping/>
  </p:clrMapOvr>
  <p:extLst>
    <p:ext uri="{DCECCB84-F9BA-43D5-87BE-67443E8EF086}">
      <p15:sldGuideLst xmlns:p15="http://schemas.microsoft.com/office/powerpoint/2012/main">
        <p15:guide id="1" pos="234" userDrawn="1">
          <p15:clr>
            <a:srgbClr val="FBAE40"/>
          </p15:clr>
        </p15:guide>
        <p15:guide id="2" orient="horz" pos="232" userDrawn="1">
          <p15:clr>
            <a:srgbClr val="FBAE40"/>
          </p15:clr>
        </p15:guide>
        <p15:guide id="3" orient="horz" pos="4088" userDrawn="1">
          <p15:clr>
            <a:srgbClr val="FBAE40"/>
          </p15:clr>
        </p15:guide>
        <p15:guide id="4" pos="7446" userDrawn="1">
          <p15:clr>
            <a:srgbClr val="FBAE40"/>
          </p15:clr>
        </p15:guide>
        <p15:guide id="5" orient="horz" pos="356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_Agenda-Inhalt">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userDrawn="1"/>
        </p:nvPicPr>
        <p:blipFill rotWithShape="1">
          <a:blip r:embed="rId2">
            <a:extLst>
              <a:ext uri="{28A0092B-C50C-407E-A947-70E740481C1C}">
                <a14:useLocalDpi xmlns:a14="http://schemas.microsoft.com/office/drawing/2010/main" val="0"/>
              </a:ext>
            </a:extLst>
          </a:blip>
          <a:srcRect l="40977" t="6986" r="12746" b="13"/>
          <a:stretch/>
        </p:blipFill>
        <p:spPr>
          <a:xfrm>
            <a:off x="6096001" y="0"/>
            <a:ext cx="6096000" cy="6858000"/>
          </a:xfrm>
          <a:prstGeom prst="rect">
            <a:avLst/>
          </a:prstGeom>
        </p:spPr>
      </p:pic>
      <p:sp>
        <p:nvSpPr>
          <p:cNvPr id="2" name="Titel 1"/>
          <p:cNvSpPr>
            <a:spLocks noGrp="1"/>
          </p:cNvSpPr>
          <p:nvPr>
            <p:ph type="title" hasCustomPrompt="1"/>
          </p:nvPr>
        </p:nvSpPr>
        <p:spPr>
          <a:xfrm>
            <a:off x="381196" y="374651"/>
            <a:ext cx="5323982" cy="565151"/>
          </a:xfrm>
        </p:spPr>
        <p:txBody>
          <a:bodyPr vert="horz" lIns="0" tIns="0" rIns="0" bIns="0" rtlCol="0" anchor="t" anchorCtr="0">
            <a:noAutofit/>
          </a:bodyPr>
          <a:lstStyle>
            <a:lvl1pPr>
              <a:defRPr lang="de-DE" sz="2400" cap="all" dirty="0"/>
            </a:lvl1pPr>
          </a:lstStyle>
          <a:p>
            <a:pPr marL="0" lvl="0"/>
            <a:r>
              <a:rPr lang="de-DE" dirty="0"/>
              <a:t>AGENDA</a:t>
            </a:r>
          </a:p>
        </p:txBody>
      </p:sp>
      <p:sp>
        <p:nvSpPr>
          <p:cNvPr id="3" name="Inhaltsplatzhalter 2"/>
          <p:cNvSpPr>
            <a:spLocks noGrp="1"/>
          </p:cNvSpPr>
          <p:nvPr>
            <p:ph sz="half" idx="1" hasCustomPrompt="1"/>
          </p:nvPr>
        </p:nvSpPr>
        <p:spPr>
          <a:xfrm>
            <a:off x="382211" y="1231900"/>
            <a:ext cx="5318502" cy="4429125"/>
          </a:xfrm>
        </p:spPr>
        <p:txBody>
          <a:bodyPr tIns="0" rIns="0" bIns="0">
            <a:normAutofit/>
          </a:bodyPr>
          <a:lstStyle>
            <a:lvl1pPr marL="360000" indent="-360000">
              <a:lnSpc>
                <a:spcPct val="120000"/>
              </a:lnSpc>
              <a:buClr>
                <a:schemeClr val="accent2"/>
              </a:buClr>
              <a:buFont typeface="Wingdings" panose="05000000000000000000" pitchFamily="2" charset="2"/>
              <a:buChar char="§"/>
              <a:defRPr sz="2000" baseline="0">
                <a:solidFill>
                  <a:schemeClr val="tx1"/>
                </a:solidFill>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vl6pPr>
              <a:defRPr sz="1800"/>
            </a:lvl6pPr>
            <a:lvl7pPr>
              <a:defRPr sz="1800"/>
            </a:lvl7pPr>
            <a:lvl8pPr>
              <a:defRPr sz="1800"/>
            </a:lvl8pPr>
            <a:lvl9pPr>
              <a:defRPr sz="1800"/>
            </a:lvl9pPr>
          </a:lstStyle>
          <a:p>
            <a:pPr lvl="0"/>
            <a:r>
              <a:rPr lang="de-DE" dirty="0"/>
              <a:t>Thema 1</a:t>
            </a:r>
          </a:p>
          <a:p>
            <a:pPr lvl="0"/>
            <a:r>
              <a:rPr lang="de-DE" dirty="0"/>
              <a:t>Thema 2</a:t>
            </a:r>
          </a:p>
          <a:p>
            <a:pPr lvl="0"/>
            <a:r>
              <a:rPr lang="de-DE" dirty="0"/>
              <a:t>Thema 3</a:t>
            </a:r>
          </a:p>
          <a:p>
            <a:pPr lvl="0"/>
            <a:r>
              <a:rPr lang="de-DE" dirty="0"/>
              <a:t>Thema 4</a:t>
            </a:r>
          </a:p>
          <a:p>
            <a:pPr lvl="0"/>
            <a:r>
              <a:rPr lang="de-DE" dirty="0"/>
              <a:t>Thema 5</a:t>
            </a:r>
          </a:p>
        </p:txBody>
      </p:sp>
      <p:cxnSp>
        <p:nvCxnSpPr>
          <p:cNvPr id="13" name="Gerade Verbindung 8"/>
          <p:cNvCxnSpPr/>
          <p:nvPr userDrawn="1"/>
        </p:nvCxnSpPr>
        <p:spPr>
          <a:xfrm>
            <a:off x="377178" y="6197984"/>
            <a:ext cx="5328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13"/>
          <p:cNvSpPr txBox="1"/>
          <p:nvPr userDrawn="1"/>
        </p:nvSpPr>
        <p:spPr>
          <a:xfrm>
            <a:off x="385350" y="6276040"/>
            <a:ext cx="7435065" cy="246221"/>
          </a:xfrm>
          <a:prstGeom prst="rect">
            <a:avLst/>
          </a:prstGeom>
          <a:noFill/>
        </p:spPr>
        <p:txBody>
          <a:bodyPr wrap="square" lIns="0" tIns="0" rIns="0" bIns="0" rtlCol="0">
            <a:spAutoFit/>
          </a:bodyPr>
          <a:lstStyle/>
          <a:p>
            <a:r>
              <a:rPr lang="tr-TR" sz="800" b="1" dirty="0"/>
              <a:t>Eren Halil ÖZBERK </a:t>
            </a:r>
            <a:r>
              <a:rPr lang="de-DE" sz="800" b="0" dirty="0"/>
              <a:t>| Leibniz-Institute for Educational Trajectories</a:t>
            </a:r>
            <a:r>
              <a:rPr lang="de-DE" sz="800" b="0" baseline="0" dirty="0"/>
              <a:t> </a:t>
            </a:r>
            <a:r>
              <a:rPr lang="de-DE" sz="800" baseline="0" dirty="0"/>
              <a:t>| Wilhelmsplatz 3 | 96047 Bamberg | Germany</a:t>
            </a:r>
          </a:p>
          <a:p>
            <a:r>
              <a:rPr lang="de-DE" sz="800" baseline="0" dirty="0"/>
              <a:t>Phone: +49 951 863-3400 | </a:t>
            </a:r>
            <a:r>
              <a:rPr lang="tr-TR" sz="800" baseline="0" dirty="0"/>
              <a:t>eren.ozberk</a:t>
            </a:r>
            <a:r>
              <a:rPr lang="de-DE" sz="800" baseline="0" dirty="0"/>
              <a:t>@lifbi.de | www.lifbi.de</a:t>
            </a:r>
            <a:endParaRPr lang="de-DE" sz="800" dirty="0"/>
          </a:p>
        </p:txBody>
      </p:sp>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0050" t="38324" r="20050" b="39101"/>
          <a:stretch/>
        </p:blipFill>
        <p:spPr>
          <a:xfrm>
            <a:off x="10382859" y="5633284"/>
            <a:ext cx="1654949" cy="882228"/>
          </a:xfrm>
          <a:prstGeom prst="rect">
            <a:avLst/>
          </a:prstGeom>
        </p:spPr>
      </p:pic>
    </p:spTree>
    <p:extLst>
      <p:ext uri="{BB962C8B-B14F-4D97-AF65-F5344CB8AC3E}">
        <p14:creationId xmlns:p14="http://schemas.microsoft.com/office/powerpoint/2010/main" val="742978463"/>
      </p:ext>
    </p:extLst>
  </p:cSld>
  <p:clrMapOvr>
    <a:masterClrMapping/>
  </p:clrMapOvr>
  <p:extLst>
    <p:ext uri="{DCECCB84-F9BA-43D5-87BE-67443E8EF086}">
      <p15:sldGuideLst xmlns:p15="http://schemas.microsoft.com/office/powerpoint/2012/main">
        <p15:guide id="1" pos="234" userDrawn="1">
          <p15:clr>
            <a:srgbClr val="FBAE40"/>
          </p15:clr>
        </p15:guide>
        <p15:guide id="2" pos="3591" userDrawn="1">
          <p15:clr>
            <a:srgbClr val="FBAE40"/>
          </p15:clr>
        </p15:guide>
        <p15:guide id="3" orient="horz" pos="232" userDrawn="1">
          <p15:clr>
            <a:srgbClr val="FBAE40"/>
          </p15:clr>
        </p15:guide>
        <p15:guide id="4" orient="horz" pos="4088" userDrawn="1">
          <p15:clr>
            <a:srgbClr val="FBAE40"/>
          </p15:clr>
        </p15:guide>
        <p15:guide id="5" pos="7423" userDrawn="1">
          <p15:clr>
            <a:srgbClr val="FBAE40"/>
          </p15:clr>
        </p15:guide>
        <p15:guide id="6" orient="horz" pos="356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_Agenda-alternativ ohne Bi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351" y="374651"/>
            <a:ext cx="9742900" cy="756000"/>
          </a:xfrm>
        </p:spPr>
        <p:txBody>
          <a:bodyPr vert="horz" lIns="0" tIns="0" rIns="0" bIns="0" rtlCol="0" anchor="t" anchorCtr="0">
            <a:noAutofit/>
          </a:bodyPr>
          <a:lstStyle>
            <a:lvl1pPr>
              <a:defRPr lang="de-DE" sz="2400" cap="all" dirty="0"/>
            </a:lvl1pPr>
          </a:lstStyle>
          <a:p>
            <a:pPr lvl="0"/>
            <a:r>
              <a:rPr lang="de-DE" dirty="0"/>
              <a:t>AGENDA – ALTERNATIV OHNE BILD</a:t>
            </a:r>
          </a:p>
        </p:txBody>
      </p:sp>
      <p:sp>
        <p:nvSpPr>
          <p:cNvPr id="3" name="Inhaltsplatzhalter 2"/>
          <p:cNvSpPr>
            <a:spLocks noGrp="1"/>
          </p:cNvSpPr>
          <p:nvPr>
            <p:ph sz="half" idx="1" hasCustomPrompt="1"/>
          </p:nvPr>
        </p:nvSpPr>
        <p:spPr>
          <a:xfrm>
            <a:off x="385351" y="1231900"/>
            <a:ext cx="9729827" cy="4429125"/>
          </a:xfrm>
        </p:spPr>
        <p:txBody>
          <a:bodyPr tIns="0" rIns="0" bIns="0">
            <a:normAutofit/>
          </a:bodyPr>
          <a:lstStyle>
            <a:lvl1pPr marL="361950" indent="-361950">
              <a:lnSpc>
                <a:spcPct val="120000"/>
              </a:lnSpc>
              <a:buClr>
                <a:schemeClr val="accent2"/>
              </a:buClr>
              <a:buFont typeface="Wingdings" charset="2"/>
              <a:buChar char="§"/>
              <a:defRPr sz="2000" baseline="0">
                <a:solidFill>
                  <a:schemeClr val="tx1"/>
                </a:solidFill>
              </a:defRPr>
            </a:lvl1pPr>
            <a:lvl2pPr marL="457200" indent="0">
              <a:buFontTx/>
              <a:buNone/>
              <a:defRPr sz="1700"/>
            </a:lvl2pPr>
            <a:lvl3pPr marL="914400" indent="0">
              <a:buFontTx/>
              <a:buNone/>
              <a:defRPr sz="2000"/>
            </a:lvl3pPr>
            <a:lvl4pPr marL="1371600" indent="0">
              <a:buFontTx/>
              <a:buNone/>
              <a:defRPr sz="1800"/>
            </a:lvl4pPr>
            <a:lvl5pPr marL="1828800" indent="0">
              <a:buFontTx/>
              <a:buNone/>
              <a:defRPr sz="1800"/>
            </a:lvl5pPr>
            <a:lvl6pPr>
              <a:defRPr sz="1800"/>
            </a:lvl6pPr>
            <a:lvl7pPr>
              <a:defRPr sz="1800"/>
            </a:lvl7pPr>
            <a:lvl8pPr>
              <a:defRPr sz="1800"/>
            </a:lvl8pPr>
            <a:lvl9pPr>
              <a:defRPr sz="1800"/>
            </a:lvl9pPr>
          </a:lstStyle>
          <a:p>
            <a:pPr lvl="0"/>
            <a:r>
              <a:rPr lang="de-DE" dirty="0"/>
              <a:t>Thema 1</a:t>
            </a:r>
          </a:p>
          <a:p>
            <a:pPr lvl="0"/>
            <a:r>
              <a:rPr lang="de-DE" dirty="0"/>
              <a:t>Thema 2</a:t>
            </a:r>
          </a:p>
          <a:p>
            <a:pPr lvl="0"/>
            <a:r>
              <a:rPr lang="de-DE" dirty="0"/>
              <a:t>Thema 3</a:t>
            </a:r>
          </a:p>
          <a:p>
            <a:pPr lvl="0"/>
            <a:r>
              <a:rPr lang="de-DE" dirty="0"/>
              <a:t>Thema 4</a:t>
            </a:r>
          </a:p>
          <a:p>
            <a:pPr lvl="0"/>
            <a:r>
              <a:rPr lang="de-DE" dirty="0"/>
              <a:t>Thema 5</a:t>
            </a:r>
          </a:p>
        </p:txBody>
      </p:sp>
      <p:cxnSp>
        <p:nvCxnSpPr>
          <p:cNvPr id="15" name="Gerade Verbindung 8"/>
          <p:cNvCxnSpPr/>
          <p:nvPr userDrawn="1"/>
        </p:nvCxnSpPr>
        <p:spPr>
          <a:xfrm>
            <a:off x="377178" y="6197984"/>
            <a:ext cx="9738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feld 16"/>
          <p:cNvSpPr txBox="1"/>
          <p:nvPr userDrawn="1"/>
        </p:nvSpPr>
        <p:spPr>
          <a:xfrm>
            <a:off x="9539114" y="6293141"/>
            <a:ext cx="576064" cy="123111"/>
          </a:xfrm>
          <a:prstGeom prst="rect">
            <a:avLst/>
          </a:prstGeom>
          <a:noFill/>
        </p:spPr>
        <p:txBody>
          <a:bodyPr wrap="square" lIns="0" tIns="0" rIns="0" bIns="0" rtlCol="0">
            <a:spAutoFit/>
          </a:bodyPr>
          <a:lstStyle/>
          <a:p>
            <a:pPr algn="r"/>
            <a:fld id="{498E9551-F356-4D08-8D9A-588DFB5D70DD}" type="slidenum">
              <a:rPr lang="de-DE" sz="800" smtClean="0"/>
              <a:t>‹#›</a:t>
            </a:fld>
            <a:endParaRPr lang="de-DE" sz="800"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735" y="5606642"/>
            <a:ext cx="1696513" cy="986400"/>
          </a:xfrm>
          <a:prstGeom prst="rect">
            <a:avLst/>
          </a:prstGeom>
          <a:noFill/>
          <a:ln>
            <a:noFill/>
          </a:ln>
        </p:spPr>
      </p:pic>
      <p:sp>
        <p:nvSpPr>
          <p:cNvPr id="10" name="Textfeld 9"/>
          <p:cNvSpPr txBox="1"/>
          <p:nvPr userDrawn="1"/>
        </p:nvSpPr>
        <p:spPr>
          <a:xfrm>
            <a:off x="385350" y="6276040"/>
            <a:ext cx="7435065" cy="246221"/>
          </a:xfrm>
          <a:prstGeom prst="rect">
            <a:avLst/>
          </a:prstGeom>
          <a:noFill/>
        </p:spPr>
        <p:txBody>
          <a:bodyPr wrap="square" lIns="0" tIns="0" rIns="0" bIns="0" rtlCol="0">
            <a:spAutoFit/>
          </a:bodyPr>
          <a:lstStyle/>
          <a:p>
            <a:r>
              <a:rPr lang="tr-TR" sz="800" b="1" dirty="0"/>
              <a:t>Eren Halil ÖZBERK </a:t>
            </a:r>
            <a:r>
              <a:rPr lang="de-DE" sz="800" b="0" dirty="0"/>
              <a:t>| Leibniz-Institute for Educational Trajectories</a:t>
            </a:r>
            <a:r>
              <a:rPr lang="de-DE" sz="800" b="0" baseline="0" dirty="0"/>
              <a:t> </a:t>
            </a:r>
            <a:r>
              <a:rPr lang="de-DE" sz="800" baseline="0" dirty="0"/>
              <a:t>| Wilhelmsplatz 3 | 96047 Bamberg | Germany</a:t>
            </a:r>
          </a:p>
          <a:p>
            <a:r>
              <a:rPr lang="de-DE" sz="800" baseline="0" dirty="0"/>
              <a:t>Phone: +49 951 863-3400 | </a:t>
            </a:r>
            <a:r>
              <a:rPr lang="tr-TR" sz="800" baseline="0" dirty="0"/>
              <a:t>eren.ozberk</a:t>
            </a:r>
            <a:r>
              <a:rPr lang="de-DE" sz="800" baseline="0" dirty="0"/>
              <a:t>@lifbi.de | www.lifbi.de</a:t>
            </a:r>
            <a:endParaRPr lang="de-DE" sz="800" dirty="0"/>
          </a:p>
        </p:txBody>
      </p:sp>
    </p:spTree>
    <p:extLst>
      <p:ext uri="{BB962C8B-B14F-4D97-AF65-F5344CB8AC3E}">
        <p14:creationId xmlns:p14="http://schemas.microsoft.com/office/powerpoint/2010/main" val="4192184584"/>
      </p:ext>
    </p:extLst>
  </p:cSld>
  <p:clrMapOvr>
    <a:masterClrMapping/>
  </p:clrMapOvr>
  <p:extLst>
    <p:ext uri="{DCECCB84-F9BA-43D5-87BE-67443E8EF086}">
      <p15:sldGuideLst xmlns:p15="http://schemas.microsoft.com/office/powerpoint/2012/main">
        <p15:guide id="1" pos="234" userDrawn="1">
          <p15:clr>
            <a:srgbClr val="FBAE40"/>
          </p15:clr>
        </p15:guide>
        <p15:guide id="2" orient="horz" pos="232" userDrawn="1">
          <p15:clr>
            <a:srgbClr val="FBAE40"/>
          </p15:clr>
        </p15:guide>
        <p15:guide id="3" orient="horz" pos="4088" userDrawn="1">
          <p15:clr>
            <a:srgbClr val="FBAE40"/>
          </p15:clr>
        </p15:guide>
        <p15:guide id="4" pos="7446" userDrawn="1">
          <p15:clr>
            <a:srgbClr val="FBAE40"/>
          </p15:clr>
        </p15:guide>
        <p15:guide id="5" pos="6380" userDrawn="1">
          <p15:clr>
            <a:srgbClr val="FBAE40"/>
          </p15:clr>
        </p15:guide>
        <p15:guide id="6" orient="horz" pos="356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_Standardfolie">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1196" y="372004"/>
            <a:ext cx="9733981" cy="756000"/>
          </a:xfrm>
        </p:spPr>
        <p:txBody>
          <a:bodyPr anchor="t" anchorCtr="0">
            <a:noAutofit/>
          </a:bodyPr>
          <a:lstStyle>
            <a:lvl1pPr marL="0" indent="0" algn="l">
              <a:defRPr sz="2400" cap="all">
                <a:solidFill>
                  <a:schemeClr val="tx1"/>
                </a:solidFill>
              </a:defRPr>
            </a:lvl1pPr>
          </a:lstStyle>
          <a:p>
            <a:r>
              <a:rPr lang="de-DE" dirty="0"/>
              <a:t>Folientitel</a:t>
            </a:r>
            <a:br>
              <a:rPr lang="de-DE" dirty="0"/>
            </a:br>
            <a:br>
              <a:rPr lang="de-DE" dirty="0"/>
            </a:br>
            <a:br>
              <a:rPr lang="de-DE" dirty="0"/>
            </a:br>
            <a:endParaRPr lang="de-DE" dirty="0"/>
          </a:p>
        </p:txBody>
      </p:sp>
      <p:sp>
        <p:nvSpPr>
          <p:cNvPr id="8" name="Inhaltsplatzhalter 7"/>
          <p:cNvSpPr>
            <a:spLocks noGrp="1"/>
          </p:cNvSpPr>
          <p:nvPr>
            <p:ph sz="quarter" idx="13" hasCustomPrompt="1"/>
          </p:nvPr>
        </p:nvSpPr>
        <p:spPr>
          <a:xfrm>
            <a:off x="387332" y="1231899"/>
            <a:ext cx="9727845" cy="4429125"/>
          </a:xfrm>
        </p:spPr>
        <p:txBody>
          <a:bodyPr rIns="0">
            <a:normAutofit/>
          </a:bodyPr>
          <a:lstStyle>
            <a:lvl1pPr marL="273050" indent="-273050">
              <a:buFont typeface="Wingdings" charset="2"/>
              <a:buChar char="§"/>
              <a:tabLst/>
              <a:defRPr sz="2000" baseline="0">
                <a:solidFill>
                  <a:schemeClr val="tx1"/>
                </a:solidFill>
              </a:defRPr>
            </a:lvl1pPr>
            <a:lvl2pPr marL="539750" indent="-266700">
              <a:buFont typeface="Wingdings" charset="2"/>
              <a:buChar char="§"/>
              <a:defRPr sz="1800">
                <a:solidFill>
                  <a:schemeClr val="tx1"/>
                </a:solidFill>
              </a:defRPr>
            </a:lvl2pPr>
            <a:lvl3pPr marL="806450" indent="-247650">
              <a:buFont typeface="Wingdings" charset="2"/>
              <a:buChar char="§"/>
              <a:defRPr sz="1700">
                <a:solidFill>
                  <a:schemeClr val="tx1"/>
                </a:solidFill>
              </a:defRPr>
            </a:lvl3pPr>
            <a:lvl4pPr marL="1079500" indent="-266700">
              <a:buFont typeface="Wingdings" charset="2"/>
              <a:buChar char="§"/>
              <a:tabLst/>
              <a:defRPr sz="1700">
                <a:solidFill>
                  <a:schemeClr val="tx1"/>
                </a:solidFill>
              </a:defRPr>
            </a:lvl4pPr>
            <a:lvl5pPr marL="1346200" indent="-273050">
              <a:buFont typeface="Wingdings" charset="2"/>
              <a:buChar char="§"/>
              <a:defRPr sz="1700">
                <a:solidFill>
                  <a:schemeClr val="tx1"/>
                </a:solidFill>
              </a:defRPr>
            </a:lvl5pPr>
          </a:lstStyle>
          <a:p>
            <a:pPr lvl="0"/>
            <a:r>
              <a:rPr lang="de-DE" dirty="0"/>
              <a:t>AGENDA PUNKT 1</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9" name="Gerade Verbindung 8"/>
          <p:cNvCxnSpPr/>
          <p:nvPr userDrawn="1"/>
        </p:nvCxnSpPr>
        <p:spPr>
          <a:xfrm>
            <a:off x="377178" y="6197984"/>
            <a:ext cx="9738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feld 2"/>
          <p:cNvSpPr txBox="1"/>
          <p:nvPr userDrawn="1"/>
        </p:nvSpPr>
        <p:spPr>
          <a:xfrm>
            <a:off x="9539114" y="6293141"/>
            <a:ext cx="576064" cy="123111"/>
          </a:xfrm>
          <a:prstGeom prst="rect">
            <a:avLst/>
          </a:prstGeom>
          <a:noFill/>
        </p:spPr>
        <p:txBody>
          <a:bodyPr wrap="square" lIns="0" tIns="0" rIns="0" bIns="0" rtlCol="0">
            <a:spAutoFit/>
          </a:bodyPr>
          <a:lstStyle/>
          <a:p>
            <a:pPr algn="r"/>
            <a:fld id="{498E9551-F356-4D08-8D9A-588DFB5D70DD}" type="slidenum">
              <a:rPr lang="de-DE" sz="800" smtClean="0"/>
              <a:t>‹#›</a:t>
            </a:fld>
            <a:endParaRPr lang="de-DE" sz="800" dirty="0"/>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735" y="5606642"/>
            <a:ext cx="1696513" cy="986400"/>
          </a:xfrm>
          <a:prstGeom prst="rect">
            <a:avLst/>
          </a:prstGeom>
          <a:noFill/>
          <a:ln>
            <a:noFill/>
          </a:ln>
        </p:spPr>
      </p:pic>
      <p:sp>
        <p:nvSpPr>
          <p:cNvPr id="12" name="Textfeld 11"/>
          <p:cNvSpPr txBox="1"/>
          <p:nvPr userDrawn="1"/>
        </p:nvSpPr>
        <p:spPr>
          <a:xfrm>
            <a:off x="385350" y="6276040"/>
            <a:ext cx="7435065" cy="246221"/>
          </a:xfrm>
          <a:prstGeom prst="rect">
            <a:avLst/>
          </a:prstGeom>
          <a:noFill/>
        </p:spPr>
        <p:txBody>
          <a:bodyPr wrap="square" lIns="0" tIns="0" rIns="0" bIns="0" rtlCol="0">
            <a:spAutoFit/>
          </a:bodyPr>
          <a:lstStyle/>
          <a:p>
            <a:r>
              <a:rPr lang="tr-TR" sz="800" b="1" dirty="0"/>
              <a:t>Eren Halil ÖZBERK </a:t>
            </a:r>
            <a:r>
              <a:rPr lang="de-DE" sz="800" b="0" dirty="0"/>
              <a:t>| Leibniz-Institute for Educational Trajectories</a:t>
            </a:r>
            <a:r>
              <a:rPr lang="de-DE" sz="800" b="0" baseline="0" dirty="0"/>
              <a:t> </a:t>
            </a:r>
            <a:r>
              <a:rPr lang="de-DE" sz="800" baseline="0" dirty="0"/>
              <a:t>| Wilhelmsplatz 3 | 96047 Bamberg | Germany</a:t>
            </a:r>
          </a:p>
          <a:p>
            <a:r>
              <a:rPr lang="de-DE" sz="800" baseline="0" dirty="0"/>
              <a:t>Phone: +49 951 863-3400 | </a:t>
            </a:r>
            <a:r>
              <a:rPr lang="tr-TR" sz="800" baseline="0" dirty="0"/>
              <a:t>eren.ozberk</a:t>
            </a:r>
            <a:r>
              <a:rPr lang="de-DE" sz="800" baseline="0" dirty="0"/>
              <a:t>@lifbi.de | www.lifbi.de</a:t>
            </a:r>
            <a:endParaRPr lang="de-DE" sz="800" dirty="0"/>
          </a:p>
        </p:txBody>
      </p:sp>
    </p:spTree>
    <p:extLst>
      <p:ext uri="{BB962C8B-B14F-4D97-AF65-F5344CB8AC3E}">
        <p14:creationId xmlns:p14="http://schemas.microsoft.com/office/powerpoint/2010/main" val="3500149882"/>
      </p:ext>
    </p:extLst>
  </p:cSld>
  <p:clrMapOvr>
    <a:masterClrMapping/>
  </p:clrMapOvr>
  <p:extLst>
    <p:ext uri="{DCECCB84-F9BA-43D5-87BE-67443E8EF086}">
      <p15:sldGuideLst xmlns:p15="http://schemas.microsoft.com/office/powerpoint/2012/main">
        <p15:guide id="1" pos="234" userDrawn="1">
          <p15:clr>
            <a:srgbClr val="FBAE40"/>
          </p15:clr>
        </p15:guide>
        <p15:guide id="2" pos="7446" userDrawn="1">
          <p15:clr>
            <a:srgbClr val="FBAE40"/>
          </p15:clr>
        </p15:guide>
        <p15:guide id="3" orient="horz" pos="232" userDrawn="1">
          <p15:clr>
            <a:srgbClr val="FBAE40"/>
          </p15:clr>
        </p15:guide>
        <p15:guide id="4" orient="horz" pos="4088" userDrawn="1">
          <p15:clr>
            <a:srgbClr val="FBAE40"/>
          </p15:clr>
        </p15:guide>
        <p15:guide id="5" pos="6380" userDrawn="1">
          <p15:clr>
            <a:srgbClr val="FBAE40"/>
          </p15:clr>
        </p15:guide>
        <p15:guide id="6" orient="horz" pos="356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_Zwei Inhalte">
    <p:bg>
      <p:bgPr>
        <a:solidFill>
          <a:schemeClr val="bg1"/>
        </a:solidFill>
        <a:effectLst/>
      </p:bgPr>
    </p:bg>
    <p:spTree>
      <p:nvGrpSpPr>
        <p:cNvPr id="1" name=""/>
        <p:cNvGrpSpPr/>
        <p:nvPr/>
      </p:nvGrpSpPr>
      <p:grpSpPr>
        <a:xfrm>
          <a:off x="0" y="0"/>
          <a:ext cx="0" cy="0"/>
          <a:chOff x="0" y="0"/>
          <a:chExt cx="0" cy="0"/>
        </a:xfrm>
      </p:grpSpPr>
      <p:sp>
        <p:nvSpPr>
          <p:cNvPr id="12" name="Inhaltsplatzhalter 11"/>
          <p:cNvSpPr>
            <a:spLocks noGrp="1"/>
          </p:cNvSpPr>
          <p:nvPr>
            <p:ph sz="quarter" idx="10"/>
          </p:nvPr>
        </p:nvSpPr>
        <p:spPr>
          <a:xfrm>
            <a:off x="6095999" y="1232756"/>
            <a:ext cx="5724525" cy="4283807"/>
          </a:xfrm>
        </p:spPr>
        <p:txBody>
          <a:bodyPr>
            <a:normAutofit/>
          </a:bodyPr>
          <a:lstStyle>
            <a:lvl1pPr>
              <a:defRPr sz="20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9" name="Titel 3"/>
          <p:cNvSpPr>
            <a:spLocks noGrp="1"/>
          </p:cNvSpPr>
          <p:nvPr>
            <p:ph type="title" hasCustomPrompt="1"/>
          </p:nvPr>
        </p:nvSpPr>
        <p:spPr>
          <a:xfrm>
            <a:off x="385351" y="381836"/>
            <a:ext cx="11435174" cy="756000"/>
          </a:xfrm>
        </p:spPr>
        <p:txBody>
          <a:bodyPr vert="horz" lIns="0" tIns="0" rIns="0" bIns="0" rtlCol="0" anchor="t" anchorCtr="0">
            <a:noAutofit/>
          </a:bodyPr>
          <a:lstStyle>
            <a:lvl1pPr>
              <a:defRPr lang="de-DE" sz="2400" cap="all"/>
            </a:lvl1pPr>
          </a:lstStyle>
          <a:p>
            <a:pPr marL="0" lvl="0"/>
            <a:r>
              <a:rPr lang="de-DE" dirty="0"/>
              <a:t>Folientitel</a:t>
            </a:r>
          </a:p>
        </p:txBody>
      </p:sp>
      <p:sp>
        <p:nvSpPr>
          <p:cNvPr id="20" name="Inhaltsplatzhalter 11"/>
          <p:cNvSpPr>
            <a:spLocks noGrp="1"/>
          </p:cNvSpPr>
          <p:nvPr>
            <p:ph sz="quarter" idx="11"/>
          </p:nvPr>
        </p:nvSpPr>
        <p:spPr>
          <a:xfrm>
            <a:off x="385350" y="1236480"/>
            <a:ext cx="5384800" cy="4283807"/>
          </a:xfrm>
        </p:spPr>
        <p:txBody>
          <a:bodyPr>
            <a:normAutofit/>
          </a:bodyPr>
          <a:lstStyle>
            <a:lvl1pPr>
              <a:defRPr sz="20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cxnSp>
        <p:nvCxnSpPr>
          <p:cNvPr id="18" name="Gerade Verbindung 8"/>
          <p:cNvCxnSpPr/>
          <p:nvPr userDrawn="1"/>
        </p:nvCxnSpPr>
        <p:spPr>
          <a:xfrm>
            <a:off x="377178" y="6197984"/>
            <a:ext cx="9738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a:xfrm>
            <a:off x="9539114" y="6293141"/>
            <a:ext cx="576064" cy="123111"/>
          </a:xfrm>
          <a:prstGeom prst="rect">
            <a:avLst/>
          </a:prstGeom>
          <a:noFill/>
        </p:spPr>
        <p:txBody>
          <a:bodyPr wrap="square" lIns="0" tIns="0" rIns="0" bIns="0" rtlCol="0">
            <a:spAutoFit/>
          </a:bodyPr>
          <a:lstStyle/>
          <a:p>
            <a:pPr algn="r"/>
            <a:fld id="{498E9551-F356-4D08-8D9A-588DFB5D70DD}" type="slidenum">
              <a:rPr lang="de-DE" sz="800" smtClean="0"/>
              <a:t>‹#›</a:t>
            </a:fld>
            <a:endParaRPr lang="de-DE" sz="800" dirty="0"/>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6735" y="5606642"/>
            <a:ext cx="1696513" cy="986400"/>
          </a:xfrm>
          <a:prstGeom prst="rect">
            <a:avLst/>
          </a:prstGeom>
          <a:noFill/>
          <a:ln>
            <a:noFill/>
          </a:ln>
        </p:spPr>
      </p:pic>
      <p:sp>
        <p:nvSpPr>
          <p:cNvPr id="11" name="Textfeld 10"/>
          <p:cNvSpPr txBox="1"/>
          <p:nvPr userDrawn="1"/>
        </p:nvSpPr>
        <p:spPr>
          <a:xfrm>
            <a:off x="385350" y="6276040"/>
            <a:ext cx="7435065" cy="246221"/>
          </a:xfrm>
          <a:prstGeom prst="rect">
            <a:avLst/>
          </a:prstGeom>
          <a:noFill/>
        </p:spPr>
        <p:txBody>
          <a:bodyPr wrap="square" lIns="0" tIns="0" rIns="0" bIns="0" rtlCol="0">
            <a:spAutoFit/>
          </a:bodyPr>
          <a:lstStyle/>
          <a:p>
            <a:r>
              <a:rPr lang="tr-TR" sz="800" b="1" dirty="0"/>
              <a:t>Eren Halil ÖZBERK </a:t>
            </a:r>
            <a:r>
              <a:rPr lang="de-DE" sz="800" b="0" dirty="0"/>
              <a:t>| Leibniz-Institute for Educational Trajectories</a:t>
            </a:r>
            <a:r>
              <a:rPr lang="de-DE" sz="800" b="0" baseline="0" dirty="0"/>
              <a:t> </a:t>
            </a:r>
            <a:r>
              <a:rPr lang="de-DE" sz="800" baseline="0" dirty="0"/>
              <a:t>| Wilhelmsplatz 3 | 96047 Bamberg | Germany</a:t>
            </a:r>
          </a:p>
          <a:p>
            <a:r>
              <a:rPr lang="de-DE" sz="800" baseline="0" dirty="0"/>
              <a:t>Phone: +49 951 863-3400 | </a:t>
            </a:r>
            <a:r>
              <a:rPr lang="tr-TR" sz="800" baseline="0" dirty="0"/>
              <a:t>eren.ozberk</a:t>
            </a:r>
            <a:r>
              <a:rPr lang="de-DE" sz="800" baseline="0" dirty="0"/>
              <a:t>@lifbi.de | www.lifbi.de</a:t>
            </a:r>
            <a:endParaRPr lang="de-DE" sz="800" dirty="0"/>
          </a:p>
        </p:txBody>
      </p:sp>
    </p:spTree>
    <p:extLst>
      <p:ext uri="{BB962C8B-B14F-4D97-AF65-F5344CB8AC3E}">
        <p14:creationId xmlns:p14="http://schemas.microsoft.com/office/powerpoint/2010/main" val="973941564"/>
      </p:ext>
    </p:extLst>
  </p:cSld>
  <p:clrMapOvr>
    <a:masterClrMapping/>
  </p:clrMapOvr>
  <p:extLst>
    <p:ext uri="{DCECCB84-F9BA-43D5-87BE-67443E8EF086}">
      <p15:sldGuideLst xmlns:p15="http://schemas.microsoft.com/office/powerpoint/2012/main">
        <p15:guide id="1" pos="234" userDrawn="1">
          <p15:clr>
            <a:srgbClr val="FBAE40"/>
          </p15:clr>
        </p15:guide>
        <p15:guide id="2" pos="7446" userDrawn="1">
          <p15:clr>
            <a:srgbClr val="FBAE40"/>
          </p15:clr>
        </p15:guide>
        <p15:guide id="3" orient="horz" pos="232" userDrawn="1">
          <p15:clr>
            <a:srgbClr val="FBAE40"/>
          </p15:clr>
        </p15:guide>
        <p15:guide id="4" orient="horz" pos="4088" userDrawn="1">
          <p15:clr>
            <a:srgbClr val="FBAE40"/>
          </p15:clr>
        </p15:guide>
        <p15:guide id="5" pos="6380" userDrawn="1">
          <p15:clr>
            <a:srgbClr val="FBAE40"/>
          </p15:clr>
        </p15:guide>
        <p15:guide id="6" orient="horz" pos="347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_Schlussfolie">
    <p:bg>
      <p:bgPr>
        <a:solidFill>
          <a:schemeClr val="bg1"/>
        </a:solidFill>
        <a:effectLst/>
      </p:bgPr>
    </p:bg>
    <p:spTree>
      <p:nvGrpSpPr>
        <p:cNvPr id="1" name=""/>
        <p:cNvGrpSpPr/>
        <p:nvPr/>
      </p:nvGrpSpPr>
      <p:grpSpPr>
        <a:xfrm>
          <a:off x="0" y="0"/>
          <a:ext cx="0" cy="0"/>
          <a:chOff x="0" y="0"/>
          <a:chExt cx="0" cy="0"/>
        </a:xfrm>
      </p:grpSpPr>
      <p:pic>
        <p:nvPicPr>
          <p:cNvPr id="12" name="Grafik 11"/>
          <p:cNvPicPr>
            <a:picLocks noChangeAspect="1"/>
          </p:cNvPicPr>
          <p:nvPr userDrawn="1"/>
        </p:nvPicPr>
        <p:blipFill rotWithShape="1">
          <a:blip r:embed="rId2">
            <a:extLst>
              <a:ext uri="{28A0092B-C50C-407E-A947-70E740481C1C}">
                <a14:useLocalDpi xmlns:a14="http://schemas.microsoft.com/office/drawing/2010/main" val="0"/>
              </a:ext>
            </a:extLst>
          </a:blip>
          <a:srcRect l="28512" t="-196" r="12492" b="196"/>
          <a:stretch/>
        </p:blipFill>
        <p:spPr>
          <a:xfrm>
            <a:off x="6106728" y="-25664"/>
            <a:ext cx="6217963" cy="6898505"/>
          </a:xfrm>
          <a:prstGeom prst="rect">
            <a:avLst/>
          </a:prstGeom>
        </p:spPr>
      </p:pic>
      <p:sp>
        <p:nvSpPr>
          <p:cNvPr id="2" name="Titel 1"/>
          <p:cNvSpPr>
            <a:spLocks noGrp="1"/>
          </p:cNvSpPr>
          <p:nvPr>
            <p:ph type="title" hasCustomPrompt="1"/>
          </p:nvPr>
        </p:nvSpPr>
        <p:spPr>
          <a:xfrm>
            <a:off x="375465" y="381001"/>
            <a:ext cx="5134259" cy="2304985"/>
          </a:xfrm>
        </p:spPr>
        <p:txBody>
          <a:bodyPr lIns="108000" tIns="0" bIns="0" anchor="t" anchorCtr="0">
            <a:noAutofit/>
          </a:bodyPr>
          <a:lstStyle>
            <a:lvl1pPr algn="l">
              <a:lnSpc>
                <a:spcPct val="120000"/>
              </a:lnSpc>
              <a:spcAft>
                <a:spcPts val="0"/>
              </a:spcAft>
              <a:defRPr sz="2400" cap="all" spc="0" baseline="0">
                <a:solidFill>
                  <a:srgbClr val="000000"/>
                </a:solidFill>
              </a:defRPr>
            </a:lvl1pPr>
          </a:lstStyle>
          <a:p>
            <a:r>
              <a:rPr lang="tr-TR" dirty="0"/>
              <a:t>THANK YOU FOR </a:t>
            </a:r>
            <a:br>
              <a:rPr lang="tr-TR" dirty="0"/>
            </a:br>
            <a:r>
              <a:rPr lang="tr-TR" dirty="0"/>
              <a:t>YOUR ATTENTION</a:t>
            </a:r>
            <a:endParaRPr lang="de-DE" dirty="0"/>
          </a:p>
        </p:txBody>
      </p:sp>
      <p:sp>
        <p:nvSpPr>
          <p:cNvPr id="11" name="Textfeld 10"/>
          <p:cNvSpPr txBox="1"/>
          <p:nvPr userDrawn="1"/>
        </p:nvSpPr>
        <p:spPr>
          <a:xfrm>
            <a:off x="3554226" y="5208153"/>
            <a:ext cx="2174703" cy="630942"/>
          </a:xfrm>
          <a:prstGeom prst="rect">
            <a:avLst/>
          </a:prstGeom>
          <a:noFill/>
        </p:spPr>
        <p:txBody>
          <a:bodyPr wrap="square" rtlCol="0">
            <a:spAutoFit/>
          </a:bodyPr>
          <a:lstStyle/>
          <a:p>
            <a:pPr lvl="0"/>
            <a:r>
              <a:rPr lang="de-DE" sz="1000" dirty="0"/>
              <a:t>Wilhelmsplatz 3</a:t>
            </a:r>
          </a:p>
          <a:p>
            <a:pPr lvl="0"/>
            <a:r>
              <a:rPr lang="de-DE" sz="1000" dirty="0"/>
              <a:t>96047 Bamberg | Germany</a:t>
            </a:r>
          </a:p>
          <a:p>
            <a:pPr lvl="0"/>
            <a:endParaRPr lang="de-DE" sz="500" dirty="0"/>
          </a:p>
          <a:p>
            <a:pPr lvl="0"/>
            <a:r>
              <a:rPr lang="de-DE" sz="1000" dirty="0"/>
              <a:t>www.lifbi.de</a:t>
            </a:r>
          </a:p>
        </p:txBody>
      </p:sp>
      <p:sp>
        <p:nvSpPr>
          <p:cNvPr id="6" name="Textfeld 5"/>
          <p:cNvSpPr txBox="1"/>
          <p:nvPr userDrawn="1"/>
        </p:nvSpPr>
        <p:spPr>
          <a:xfrm>
            <a:off x="3554226" y="5940865"/>
            <a:ext cx="2174703" cy="630942"/>
          </a:xfrm>
          <a:prstGeom prst="rect">
            <a:avLst/>
          </a:prstGeom>
          <a:noFill/>
        </p:spPr>
        <p:txBody>
          <a:bodyPr wrap="square" rtlCol="0">
            <a:spAutoFit/>
          </a:bodyPr>
          <a:lstStyle>
            <a:defPPr>
              <a:defRPr lang="de-DE"/>
            </a:defPPr>
            <a:lvl1pPr lvl="0">
              <a:defRPr sz="850"/>
            </a:lvl1pPr>
          </a:lstStyle>
          <a:p>
            <a:pPr lvl="0"/>
            <a:r>
              <a:rPr lang="de-DE" sz="1000" dirty="0"/>
              <a:t>Dr. </a:t>
            </a:r>
            <a:r>
              <a:rPr lang="tr-TR" sz="1000" dirty="0"/>
              <a:t>Eren Halil Özberk</a:t>
            </a:r>
            <a:endParaRPr lang="de-DE" sz="1000" dirty="0"/>
          </a:p>
          <a:p>
            <a:pPr marL="0" lvl="0" algn="l" defTabSz="914400" rtl="0" eaLnBrk="1" latinLnBrk="0" hangingPunct="1"/>
            <a:endParaRPr lang="de-DE" sz="500" kern="1200" dirty="0">
              <a:solidFill>
                <a:schemeClr val="tx1"/>
              </a:solidFill>
              <a:latin typeface="+mn-lt"/>
              <a:ea typeface="+mn-ea"/>
              <a:cs typeface="+mn-cs"/>
            </a:endParaRPr>
          </a:p>
          <a:p>
            <a:pPr lvl="0"/>
            <a:r>
              <a:rPr lang="de-DE" sz="1000" dirty="0"/>
              <a:t>Phone: +49 951 863-</a:t>
            </a:r>
            <a:r>
              <a:rPr lang="tr-TR" sz="1000" dirty="0"/>
              <a:t>3420</a:t>
            </a:r>
            <a:endParaRPr lang="de-DE" sz="1000" dirty="0"/>
          </a:p>
          <a:p>
            <a:pPr lvl="0"/>
            <a:r>
              <a:rPr lang="tr-TR" sz="1000" dirty="0"/>
              <a:t>eren.ozberk</a:t>
            </a:r>
            <a:r>
              <a:rPr lang="de-DE" sz="1000" dirty="0"/>
              <a:t>@lifbi.de</a:t>
            </a: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16132" y="3651416"/>
            <a:ext cx="2598710" cy="1510962"/>
          </a:xfrm>
          <a:prstGeom prst="rect">
            <a:avLst/>
          </a:prstGeom>
          <a:noFill/>
          <a:ln>
            <a:noFill/>
          </a:ln>
        </p:spPr>
      </p:pic>
    </p:spTree>
    <p:extLst>
      <p:ext uri="{BB962C8B-B14F-4D97-AF65-F5344CB8AC3E}">
        <p14:creationId xmlns:p14="http://schemas.microsoft.com/office/powerpoint/2010/main" val="3356807095"/>
      </p:ext>
    </p:extLst>
  </p:cSld>
  <p:clrMapOvr>
    <a:masterClrMapping/>
  </p:clrMapOvr>
  <p:extLst>
    <p:ext uri="{DCECCB84-F9BA-43D5-87BE-67443E8EF086}">
      <p15:sldGuideLst xmlns:p15="http://schemas.microsoft.com/office/powerpoint/2012/main">
        <p15:guide id="1" pos="234" userDrawn="1">
          <p15:clr>
            <a:srgbClr val="FBAE40"/>
          </p15:clr>
        </p15:guide>
        <p15:guide id="2" orient="horz" pos="232" userDrawn="1">
          <p15:clr>
            <a:srgbClr val="FBAE40"/>
          </p15:clr>
        </p15:guide>
        <p15:guide id="3" orient="horz" pos="4088" userDrawn="1">
          <p15:clr>
            <a:srgbClr val="FBAE40"/>
          </p15:clr>
        </p15:guide>
        <p15:guide id="4" pos="744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44341" y="274638"/>
            <a:ext cx="11138059" cy="1143000"/>
          </a:xfrm>
          <a:prstGeom prst="rect">
            <a:avLst/>
          </a:prstGeom>
        </p:spPr>
        <p:txBody>
          <a:bodyPr vert="horz" lIns="0" tIns="0" rIns="0" bIns="0" rtlCol="0" anchor="ctr">
            <a:normAutofit/>
          </a:bodyPr>
          <a:lstStyle/>
          <a:p>
            <a:r>
              <a:rPr lang="de-DE" dirty="0"/>
              <a:t>Titelmasterformat durch Klicken bearbeiten</a:t>
            </a:r>
          </a:p>
        </p:txBody>
      </p:sp>
      <p:sp>
        <p:nvSpPr>
          <p:cNvPr id="3" name="Textplatzhalter 2"/>
          <p:cNvSpPr>
            <a:spLocks noGrp="1"/>
          </p:cNvSpPr>
          <p:nvPr>
            <p:ph type="body" idx="1"/>
          </p:nvPr>
        </p:nvSpPr>
        <p:spPr>
          <a:xfrm>
            <a:off x="465667" y="1600201"/>
            <a:ext cx="11116733" cy="4177900"/>
          </a:xfrm>
          <a:prstGeom prst="rect">
            <a:avLst/>
          </a:prstGeom>
        </p:spPr>
        <p:txBody>
          <a:bodyPr vert="horz" lIns="0" tIns="0" rIns="91440" bIns="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43630116"/>
      </p:ext>
    </p:extLst>
  </p:cSld>
  <p:clrMap bg1="lt1" tx1="dk1" bg2="lt2" tx2="dk2" accent1="accent1" accent2="accent2" accent3="accent3" accent4="accent4" accent5="accent5" accent6="accent6" hlink="hlink" folHlink="folHlink"/>
  <p:sldLayoutIdLst>
    <p:sldLayoutId id="2147483673" r:id="rId1"/>
    <p:sldLayoutId id="2147483652" r:id="rId2"/>
    <p:sldLayoutId id="2147483661" r:id="rId3"/>
    <p:sldLayoutId id="2147483650" r:id="rId4"/>
    <p:sldLayoutId id="2147483660" r:id="rId5"/>
    <p:sldLayoutId id="2147483653" r:id="rId6"/>
  </p:sldLayoutIdLst>
  <p:hf hdr="0" ftr="0" dt="0"/>
  <p:txStyles>
    <p:titleStyle>
      <a:lvl1pPr marL="0" indent="0" algn="l" defTabSz="914400" rtl="0" eaLnBrk="1" latinLnBrk="0" hangingPunct="1">
        <a:spcBef>
          <a:spcPct val="0"/>
        </a:spcBef>
        <a:buNone/>
        <a:defRPr sz="3000" kern="1200">
          <a:solidFill>
            <a:schemeClr val="tx1"/>
          </a:solidFill>
          <a:latin typeface="+mj-lt"/>
          <a:ea typeface="+mj-ea"/>
          <a:cs typeface="+mj-cs"/>
        </a:defRPr>
      </a:lvl1pPr>
    </p:titleStyle>
    <p:bodyStyle>
      <a:lvl1pPr marL="266700" indent="-254000" algn="l" defTabSz="914400" rtl="0" eaLnBrk="1" latinLnBrk="0" hangingPunct="1">
        <a:spcBef>
          <a:spcPct val="20000"/>
        </a:spcBef>
        <a:buFont typeface="Wingdings" charset="2"/>
        <a:buChar char="§"/>
        <a:defRPr sz="2000" kern="1200">
          <a:solidFill>
            <a:schemeClr val="tx1"/>
          </a:solidFill>
          <a:latin typeface="+mn-lt"/>
          <a:ea typeface="+mn-ea"/>
          <a:cs typeface="+mn-cs"/>
        </a:defRPr>
      </a:lvl1pPr>
      <a:lvl2pPr marL="590550" indent="-266700" algn="l" defTabSz="914400" rtl="0" eaLnBrk="1" latinLnBrk="0" hangingPunct="1">
        <a:spcBef>
          <a:spcPct val="20000"/>
        </a:spcBef>
        <a:buFont typeface="Wingdings" charset="2"/>
        <a:buChar char="§"/>
        <a:defRPr sz="1800" kern="1200">
          <a:solidFill>
            <a:schemeClr val="tx1"/>
          </a:solidFill>
          <a:latin typeface="+mn-lt"/>
          <a:ea typeface="+mn-ea"/>
          <a:cs typeface="+mn-cs"/>
        </a:defRPr>
      </a:lvl2pPr>
      <a:lvl3pPr marL="895350" indent="-260350" algn="l" defTabSz="914400" rtl="0" eaLnBrk="1" latinLnBrk="0" hangingPunct="1">
        <a:spcBef>
          <a:spcPct val="20000"/>
        </a:spcBef>
        <a:buFont typeface="Wingdings" charset="2"/>
        <a:buChar char="§"/>
        <a:tabLst/>
        <a:defRPr sz="1600" kern="1200">
          <a:solidFill>
            <a:schemeClr val="tx1"/>
          </a:solidFill>
          <a:latin typeface="+mn-lt"/>
          <a:ea typeface="+mn-ea"/>
          <a:cs typeface="+mn-cs"/>
        </a:defRPr>
      </a:lvl3pPr>
      <a:lvl4pPr marL="1257300" indent="-266700" algn="l" defTabSz="914400" rtl="0" eaLnBrk="1" latinLnBrk="0" hangingPunct="1">
        <a:spcBef>
          <a:spcPct val="20000"/>
        </a:spcBef>
        <a:buFont typeface="Wingdings" charset="2"/>
        <a:buChar char="§"/>
        <a:defRPr sz="1400" kern="1200">
          <a:solidFill>
            <a:schemeClr val="tx1"/>
          </a:solidFill>
          <a:latin typeface="+mn-lt"/>
          <a:ea typeface="+mn-ea"/>
          <a:cs typeface="+mn-cs"/>
        </a:defRPr>
      </a:lvl4pPr>
      <a:lvl5pPr marL="1612900" indent="-266700" algn="l" defTabSz="914400" rtl="0" eaLnBrk="1" latinLnBrk="0" hangingPunct="1">
        <a:spcBef>
          <a:spcPct val="20000"/>
        </a:spcBef>
        <a:buFont typeface="Wingdings"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8.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9.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4.png"/><Relationship Id="rId12" Type="http://schemas.openxmlformats.org/officeDocument/2006/relationships/image" Target="../media/image19.jp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1.em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2.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3.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4.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58.sv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8.jp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jp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jpg"/><Relationship Id="rId3" Type="http://schemas.openxmlformats.org/officeDocument/2006/relationships/image" Target="../media/image23.jpg"/><Relationship Id="rId7" Type="http://schemas.openxmlformats.org/officeDocument/2006/relationships/image" Target="../media/image27.jp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3.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Untertitel 12"/>
          <p:cNvSpPr>
            <a:spLocks noGrp="1"/>
          </p:cNvSpPr>
          <p:nvPr>
            <p:ph type="subTitle" idx="1"/>
          </p:nvPr>
        </p:nvSpPr>
        <p:spPr>
          <a:xfrm>
            <a:off x="1559496" y="5650570"/>
            <a:ext cx="5296508" cy="898836"/>
          </a:xfrm>
        </p:spPr>
        <p:txBody>
          <a:bodyPr/>
          <a:lstStyle/>
          <a:p>
            <a:r>
              <a:rPr lang="de-DE" dirty="0" err="1"/>
              <a:t>Why</a:t>
            </a:r>
            <a:r>
              <a:rPr lang="de-DE" dirty="0"/>
              <a:t> R? Turkey 2021</a:t>
            </a:r>
            <a:r>
              <a:rPr lang="tr-TR" dirty="0"/>
              <a:t> </a:t>
            </a:r>
            <a:endParaRPr lang="en-US" dirty="0"/>
          </a:p>
          <a:p>
            <a:r>
              <a:rPr lang="en-US" dirty="0"/>
              <a:t>17/04/2021</a:t>
            </a:r>
          </a:p>
          <a:p>
            <a:r>
              <a:rPr lang="en-US" dirty="0"/>
              <a:t>Eren Hal</a:t>
            </a:r>
            <a:r>
              <a:rPr lang="tr-TR" dirty="0"/>
              <a:t>il ÖZBERK</a:t>
            </a:r>
            <a:endParaRPr lang="de-DE" dirty="0"/>
          </a:p>
        </p:txBody>
      </p:sp>
      <p:sp>
        <p:nvSpPr>
          <p:cNvPr id="3" name="Titel 2"/>
          <p:cNvSpPr>
            <a:spLocks noGrp="1"/>
          </p:cNvSpPr>
          <p:nvPr>
            <p:ph type="title"/>
          </p:nvPr>
        </p:nvSpPr>
        <p:spPr>
          <a:xfrm>
            <a:off x="1237554" y="1232756"/>
            <a:ext cx="7018685" cy="1872208"/>
          </a:xfrm>
        </p:spPr>
        <p:txBody>
          <a:bodyPr>
            <a:normAutofit/>
          </a:bodyPr>
          <a:lstStyle/>
          <a:p>
            <a:r>
              <a:rPr lang="de-DE" cap="all" dirty="0"/>
              <a:t>Ps</a:t>
            </a:r>
            <a:r>
              <a:rPr lang="tr-TR" cap="all" dirty="0"/>
              <a:t>İ</a:t>
            </a:r>
            <a:r>
              <a:rPr lang="de-DE" cap="all" dirty="0" err="1"/>
              <a:t>koloj</a:t>
            </a:r>
            <a:r>
              <a:rPr lang="tr-TR" cap="all" dirty="0"/>
              <a:t>İ</a:t>
            </a:r>
            <a:r>
              <a:rPr lang="de-DE" cap="all" dirty="0"/>
              <a:t> </a:t>
            </a:r>
            <a:r>
              <a:rPr lang="de-DE" cap="all" dirty="0" err="1"/>
              <a:t>Alanında</a:t>
            </a:r>
            <a:r>
              <a:rPr lang="de-DE" cap="all" dirty="0"/>
              <a:t> R </a:t>
            </a:r>
            <a:r>
              <a:rPr lang="de-DE" cap="all" dirty="0" err="1"/>
              <a:t>Kullanımı</a:t>
            </a:r>
            <a:endParaRPr lang="de-DE" cap="all" dirty="0"/>
          </a:p>
        </p:txBody>
      </p:sp>
      <p:pic>
        <p:nvPicPr>
          <p:cNvPr id="4" name="Picture 3" descr="Logo, company name&#10;&#10;Description automatically generated">
            <a:extLst>
              <a:ext uri="{FF2B5EF4-FFF2-40B4-BE49-F238E27FC236}">
                <a16:creationId xmlns:a16="http://schemas.microsoft.com/office/drawing/2014/main" id="{3DC93DED-38F0-42E8-A328-BBCDB2773C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75720" y="5321807"/>
            <a:ext cx="1536193" cy="1536193"/>
          </a:xfrm>
          <a:prstGeom prst="rect">
            <a:avLst/>
          </a:prstGeom>
        </p:spPr>
      </p:pic>
    </p:spTree>
    <p:extLst>
      <p:ext uri="{BB962C8B-B14F-4D97-AF65-F5344CB8AC3E}">
        <p14:creationId xmlns:p14="http://schemas.microsoft.com/office/powerpoint/2010/main" val="1585075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CA4A-CB7E-490B-A47F-633B95177392}"/>
              </a:ext>
            </a:extLst>
          </p:cNvPr>
          <p:cNvSpPr>
            <a:spLocks noGrp="1"/>
          </p:cNvSpPr>
          <p:nvPr>
            <p:ph type="title"/>
          </p:nvPr>
        </p:nvSpPr>
        <p:spPr/>
        <p:txBody>
          <a:bodyPr/>
          <a:lstStyle/>
          <a:p>
            <a:r>
              <a:rPr lang="tr-TR" dirty="0"/>
              <a:t>PEKİ R BU İŞİN NERESİNDE</a:t>
            </a:r>
            <a:endParaRPr lang="en-US" dirty="0"/>
          </a:p>
        </p:txBody>
      </p:sp>
      <p:sp>
        <p:nvSpPr>
          <p:cNvPr id="3" name="Content Placeholder 2">
            <a:extLst>
              <a:ext uri="{FF2B5EF4-FFF2-40B4-BE49-F238E27FC236}">
                <a16:creationId xmlns:a16="http://schemas.microsoft.com/office/drawing/2014/main" id="{72790C83-022B-49EB-9A02-7AC353AC5842}"/>
              </a:ext>
            </a:extLst>
          </p:cNvPr>
          <p:cNvSpPr>
            <a:spLocks noGrp="1"/>
          </p:cNvSpPr>
          <p:nvPr>
            <p:ph sz="half" idx="1"/>
          </p:nvPr>
        </p:nvSpPr>
        <p:spPr>
          <a:xfrm>
            <a:off x="385351" y="1231900"/>
            <a:ext cx="2974345" cy="4429125"/>
          </a:xfrm>
        </p:spPr>
        <p:txBody>
          <a:bodyPr/>
          <a:lstStyle/>
          <a:p>
            <a:pPr lvl="1"/>
            <a:r>
              <a:rPr lang="tr-TR" dirty="0" err="1"/>
              <a:t>Output</a:t>
            </a:r>
            <a:r>
              <a:rPr lang="tr-TR" dirty="0"/>
              <a:t> kullanımı</a:t>
            </a:r>
            <a:endParaRPr lang="en-US" dirty="0"/>
          </a:p>
        </p:txBody>
      </p:sp>
      <p:pic>
        <p:nvPicPr>
          <p:cNvPr id="5" name="Picture 4" descr="Table&#10;&#10;Description automatically generated">
            <a:extLst>
              <a:ext uri="{FF2B5EF4-FFF2-40B4-BE49-F238E27FC236}">
                <a16:creationId xmlns:a16="http://schemas.microsoft.com/office/drawing/2014/main" id="{741D84B3-A437-4F5E-BBA7-832D68CC9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198909"/>
            <a:ext cx="6480720" cy="2592288"/>
          </a:xfrm>
          <a:prstGeom prst="rect">
            <a:avLst/>
          </a:prstGeom>
        </p:spPr>
      </p:pic>
      <p:pic>
        <p:nvPicPr>
          <p:cNvPr id="7" name="Picture 6" descr="Table&#10;&#10;Description automatically generated">
            <a:extLst>
              <a:ext uri="{FF2B5EF4-FFF2-40B4-BE49-F238E27FC236}">
                <a16:creationId xmlns:a16="http://schemas.microsoft.com/office/drawing/2014/main" id="{8929214E-77AE-42CA-80C6-CAEF55B30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953" y="2771104"/>
            <a:ext cx="4032448" cy="2889921"/>
          </a:xfrm>
          <a:prstGeom prst="rect">
            <a:avLst/>
          </a:prstGeom>
        </p:spPr>
      </p:pic>
    </p:spTree>
    <p:extLst>
      <p:ext uri="{BB962C8B-B14F-4D97-AF65-F5344CB8AC3E}">
        <p14:creationId xmlns:p14="http://schemas.microsoft.com/office/powerpoint/2010/main" val="810184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CA4A-CB7E-490B-A47F-633B95177392}"/>
              </a:ext>
            </a:extLst>
          </p:cNvPr>
          <p:cNvSpPr>
            <a:spLocks noGrp="1"/>
          </p:cNvSpPr>
          <p:nvPr>
            <p:ph type="title"/>
          </p:nvPr>
        </p:nvSpPr>
        <p:spPr/>
        <p:txBody>
          <a:bodyPr/>
          <a:lstStyle/>
          <a:p>
            <a:r>
              <a:rPr lang="tr-TR" dirty="0"/>
              <a:t>PEKİ R BU İŞİN NERESİNDE</a:t>
            </a:r>
            <a:endParaRPr lang="en-US" dirty="0"/>
          </a:p>
        </p:txBody>
      </p:sp>
      <p:sp>
        <p:nvSpPr>
          <p:cNvPr id="3" name="Content Placeholder 2">
            <a:extLst>
              <a:ext uri="{FF2B5EF4-FFF2-40B4-BE49-F238E27FC236}">
                <a16:creationId xmlns:a16="http://schemas.microsoft.com/office/drawing/2014/main" id="{72790C83-022B-49EB-9A02-7AC353AC5842}"/>
              </a:ext>
            </a:extLst>
          </p:cNvPr>
          <p:cNvSpPr>
            <a:spLocks noGrp="1"/>
          </p:cNvSpPr>
          <p:nvPr>
            <p:ph sz="half" idx="1"/>
          </p:nvPr>
        </p:nvSpPr>
        <p:spPr>
          <a:xfrm>
            <a:off x="385351" y="1231900"/>
            <a:ext cx="2974345" cy="4429125"/>
          </a:xfrm>
        </p:spPr>
        <p:txBody>
          <a:bodyPr/>
          <a:lstStyle/>
          <a:p>
            <a:endParaRPr lang="tr-TR" dirty="0"/>
          </a:p>
          <a:p>
            <a:pPr lvl="1"/>
            <a:r>
              <a:rPr lang="tr-TR" dirty="0" err="1"/>
              <a:t>Output</a:t>
            </a:r>
            <a:r>
              <a:rPr lang="tr-TR" dirty="0"/>
              <a:t> kullanımı</a:t>
            </a:r>
          </a:p>
          <a:p>
            <a:pPr lvl="1"/>
            <a:r>
              <a:rPr lang="tr-TR" dirty="0"/>
              <a:t>Veri görselleştirme</a:t>
            </a:r>
          </a:p>
          <a:p>
            <a:pPr lvl="1"/>
            <a:endParaRPr lang="en-US" dirty="0"/>
          </a:p>
        </p:txBody>
      </p:sp>
      <p:pic>
        <p:nvPicPr>
          <p:cNvPr id="6" name="Picture 5" descr="Chart, histogram&#10;&#10;Description automatically generated">
            <a:extLst>
              <a:ext uri="{FF2B5EF4-FFF2-40B4-BE49-F238E27FC236}">
                <a16:creationId xmlns:a16="http://schemas.microsoft.com/office/drawing/2014/main" id="{4999DBA2-59B3-46A3-B078-DC70E438F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368" y="126587"/>
            <a:ext cx="3747653" cy="3279196"/>
          </a:xfrm>
          <a:prstGeom prst="rect">
            <a:avLst/>
          </a:prstGeom>
        </p:spPr>
      </p:pic>
      <p:pic>
        <p:nvPicPr>
          <p:cNvPr id="9" name="Picture 8" descr="Chart, histogram&#10;&#10;Description automatically generated">
            <a:extLst>
              <a:ext uri="{FF2B5EF4-FFF2-40B4-BE49-F238E27FC236}">
                <a16:creationId xmlns:a16="http://schemas.microsoft.com/office/drawing/2014/main" id="{3AD298C2-C4D0-4F8A-BAD3-4260FC32B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4458" y="374651"/>
            <a:ext cx="3141575" cy="2046237"/>
          </a:xfrm>
          <a:prstGeom prst="rect">
            <a:avLst/>
          </a:prstGeom>
        </p:spPr>
      </p:pic>
      <p:pic>
        <p:nvPicPr>
          <p:cNvPr id="11" name="Picture 10" descr="Chart, histogram&#10;&#10;Description automatically generated">
            <a:extLst>
              <a:ext uri="{FF2B5EF4-FFF2-40B4-BE49-F238E27FC236}">
                <a16:creationId xmlns:a16="http://schemas.microsoft.com/office/drawing/2014/main" id="{EFCCFA5C-4BE4-411E-8B83-1F966C3D8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713" y="2504346"/>
            <a:ext cx="3093112" cy="3093112"/>
          </a:xfrm>
          <a:prstGeom prst="rect">
            <a:avLst/>
          </a:prstGeom>
        </p:spPr>
      </p:pic>
    </p:spTree>
    <p:extLst>
      <p:ext uri="{BB962C8B-B14F-4D97-AF65-F5344CB8AC3E}">
        <p14:creationId xmlns:p14="http://schemas.microsoft.com/office/powerpoint/2010/main" val="379580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CA4A-CB7E-490B-A47F-633B95177392}"/>
              </a:ext>
            </a:extLst>
          </p:cNvPr>
          <p:cNvSpPr>
            <a:spLocks noGrp="1"/>
          </p:cNvSpPr>
          <p:nvPr>
            <p:ph type="title"/>
          </p:nvPr>
        </p:nvSpPr>
        <p:spPr/>
        <p:txBody>
          <a:bodyPr/>
          <a:lstStyle/>
          <a:p>
            <a:r>
              <a:rPr lang="tr-TR" dirty="0"/>
              <a:t>PEKİ R BU İŞİN NERESİNDE</a:t>
            </a:r>
            <a:endParaRPr lang="en-US" dirty="0"/>
          </a:p>
        </p:txBody>
      </p:sp>
      <p:sp>
        <p:nvSpPr>
          <p:cNvPr id="3" name="Content Placeholder 2">
            <a:extLst>
              <a:ext uri="{FF2B5EF4-FFF2-40B4-BE49-F238E27FC236}">
                <a16:creationId xmlns:a16="http://schemas.microsoft.com/office/drawing/2014/main" id="{72790C83-022B-49EB-9A02-7AC353AC5842}"/>
              </a:ext>
            </a:extLst>
          </p:cNvPr>
          <p:cNvSpPr>
            <a:spLocks noGrp="1"/>
          </p:cNvSpPr>
          <p:nvPr>
            <p:ph sz="half" idx="1"/>
          </p:nvPr>
        </p:nvSpPr>
        <p:spPr>
          <a:xfrm>
            <a:off x="385351" y="1231900"/>
            <a:ext cx="2974345" cy="4429125"/>
          </a:xfrm>
        </p:spPr>
        <p:txBody>
          <a:bodyPr/>
          <a:lstStyle/>
          <a:p>
            <a:endParaRPr lang="tr-TR" dirty="0"/>
          </a:p>
          <a:p>
            <a:pPr lvl="1"/>
            <a:r>
              <a:rPr lang="tr-TR" dirty="0" err="1"/>
              <a:t>Output</a:t>
            </a:r>
            <a:r>
              <a:rPr lang="tr-TR" dirty="0"/>
              <a:t> kullanımı</a:t>
            </a:r>
          </a:p>
          <a:p>
            <a:pPr lvl="1"/>
            <a:r>
              <a:rPr lang="tr-TR" dirty="0"/>
              <a:t>Veri görselleştirme</a:t>
            </a:r>
          </a:p>
          <a:p>
            <a:pPr lvl="1"/>
            <a:r>
              <a:rPr lang="tr-TR" dirty="0"/>
              <a:t>Psikometrik analizler</a:t>
            </a:r>
          </a:p>
          <a:p>
            <a:pPr lvl="1"/>
            <a:endParaRPr lang="en-US" dirty="0"/>
          </a:p>
        </p:txBody>
      </p:sp>
      <p:pic>
        <p:nvPicPr>
          <p:cNvPr id="5" name="Picture 4" descr="Diagram, engineering drawing&#10;&#10;Description automatically generated">
            <a:extLst>
              <a:ext uri="{FF2B5EF4-FFF2-40B4-BE49-F238E27FC236}">
                <a16:creationId xmlns:a16="http://schemas.microsoft.com/office/drawing/2014/main" id="{A0620106-7211-46F9-9AFF-BD555EACA3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8208" y="260648"/>
            <a:ext cx="3488432" cy="3488432"/>
          </a:xfrm>
          <a:prstGeom prst="rect">
            <a:avLst/>
          </a:prstGeom>
        </p:spPr>
      </p:pic>
      <p:pic>
        <p:nvPicPr>
          <p:cNvPr id="8" name="Picture 7" descr="Diagram&#10;&#10;Description automatically generated">
            <a:extLst>
              <a:ext uri="{FF2B5EF4-FFF2-40B4-BE49-F238E27FC236}">
                <a16:creationId xmlns:a16="http://schemas.microsoft.com/office/drawing/2014/main" id="{6E63CA6E-CD6C-4D7E-906C-0EDD4860C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324" y="1910854"/>
            <a:ext cx="4421907" cy="3676451"/>
          </a:xfrm>
          <a:prstGeom prst="rect">
            <a:avLst/>
          </a:prstGeom>
        </p:spPr>
      </p:pic>
    </p:spTree>
    <p:extLst>
      <p:ext uri="{BB962C8B-B14F-4D97-AF65-F5344CB8AC3E}">
        <p14:creationId xmlns:p14="http://schemas.microsoft.com/office/powerpoint/2010/main" val="3435779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CA4A-CB7E-490B-A47F-633B95177392}"/>
              </a:ext>
            </a:extLst>
          </p:cNvPr>
          <p:cNvSpPr>
            <a:spLocks noGrp="1"/>
          </p:cNvSpPr>
          <p:nvPr>
            <p:ph type="title"/>
          </p:nvPr>
        </p:nvSpPr>
        <p:spPr/>
        <p:txBody>
          <a:bodyPr/>
          <a:lstStyle/>
          <a:p>
            <a:r>
              <a:rPr lang="tr-TR" dirty="0"/>
              <a:t>PEKİ R BU İŞİN NERESİNDE</a:t>
            </a:r>
            <a:endParaRPr lang="en-US" dirty="0"/>
          </a:p>
        </p:txBody>
      </p:sp>
      <p:sp>
        <p:nvSpPr>
          <p:cNvPr id="3" name="Content Placeholder 2">
            <a:extLst>
              <a:ext uri="{FF2B5EF4-FFF2-40B4-BE49-F238E27FC236}">
                <a16:creationId xmlns:a16="http://schemas.microsoft.com/office/drawing/2014/main" id="{72790C83-022B-49EB-9A02-7AC353AC5842}"/>
              </a:ext>
            </a:extLst>
          </p:cNvPr>
          <p:cNvSpPr>
            <a:spLocks noGrp="1"/>
          </p:cNvSpPr>
          <p:nvPr>
            <p:ph sz="half" idx="1"/>
          </p:nvPr>
        </p:nvSpPr>
        <p:spPr>
          <a:xfrm>
            <a:off x="385351" y="1231900"/>
            <a:ext cx="2974345" cy="4429125"/>
          </a:xfrm>
        </p:spPr>
        <p:txBody>
          <a:bodyPr/>
          <a:lstStyle/>
          <a:p>
            <a:endParaRPr lang="tr-TR" dirty="0"/>
          </a:p>
          <a:p>
            <a:pPr lvl="1"/>
            <a:r>
              <a:rPr lang="tr-TR" dirty="0" err="1"/>
              <a:t>Output</a:t>
            </a:r>
            <a:r>
              <a:rPr lang="tr-TR" dirty="0"/>
              <a:t> kullanımı</a:t>
            </a:r>
          </a:p>
          <a:p>
            <a:pPr lvl="1"/>
            <a:r>
              <a:rPr lang="tr-TR" dirty="0"/>
              <a:t>Veri görselleştirme</a:t>
            </a:r>
          </a:p>
          <a:p>
            <a:pPr lvl="1"/>
            <a:r>
              <a:rPr lang="tr-TR" dirty="0"/>
              <a:t>Psikometrik analizler</a:t>
            </a:r>
          </a:p>
          <a:p>
            <a:pPr lvl="1"/>
            <a:r>
              <a:rPr lang="tr-TR" dirty="0"/>
              <a:t>Yaş Normları</a:t>
            </a:r>
          </a:p>
          <a:p>
            <a:pPr lvl="1"/>
            <a:endParaRPr lang="en-US" dirty="0"/>
          </a:p>
        </p:txBody>
      </p:sp>
      <p:pic>
        <p:nvPicPr>
          <p:cNvPr id="6" name="Picture 5" descr="Chart, diagram&#10;&#10;Description automatically generated">
            <a:extLst>
              <a:ext uri="{FF2B5EF4-FFF2-40B4-BE49-F238E27FC236}">
                <a16:creationId xmlns:a16="http://schemas.microsoft.com/office/drawing/2014/main" id="{70D7A793-18CF-462A-A16A-9434EC36F4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209" y="260648"/>
            <a:ext cx="3594097" cy="5805264"/>
          </a:xfrm>
          <a:prstGeom prst="rect">
            <a:avLst/>
          </a:prstGeom>
        </p:spPr>
      </p:pic>
      <p:pic>
        <p:nvPicPr>
          <p:cNvPr id="5" name="Picture 4" descr="Logo, company name&#10;&#10;Description automatically generated">
            <a:extLst>
              <a:ext uri="{FF2B5EF4-FFF2-40B4-BE49-F238E27FC236}">
                <a16:creationId xmlns:a16="http://schemas.microsoft.com/office/drawing/2014/main" id="{C88287D4-B066-4B37-8B6A-A0F175E42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4054177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CA4A-CB7E-490B-A47F-633B95177392}"/>
              </a:ext>
            </a:extLst>
          </p:cNvPr>
          <p:cNvSpPr>
            <a:spLocks noGrp="1"/>
          </p:cNvSpPr>
          <p:nvPr>
            <p:ph type="title"/>
          </p:nvPr>
        </p:nvSpPr>
        <p:spPr/>
        <p:txBody>
          <a:bodyPr/>
          <a:lstStyle/>
          <a:p>
            <a:r>
              <a:rPr lang="tr-TR" dirty="0"/>
              <a:t>PEKİ R BU İŞİN NERESİNDE</a:t>
            </a:r>
            <a:endParaRPr lang="en-US" dirty="0"/>
          </a:p>
        </p:txBody>
      </p:sp>
      <p:sp>
        <p:nvSpPr>
          <p:cNvPr id="3" name="Content Placeholder 2">
            <a:extLst>
              <a:ext uri="{FF2B5EF4-FFF2-40B4-BE49-F238E27FC236}">
                <a16:creationId xmlns:a16="http://schemas.microsoft.com/office/drawing/2014/main" id="{72790C83-022B-49EB-9A02-7AC353AC5842}"/>
              </a:ext>
            </a:extLst>
          </p:cNvPr>
          <p:cNvSpPr>
            <a:spLocks noGrp="1"/>
          </p:cNvSpPr>
          <p:nvPr>
            <p:ph sz="half" idx="1"/>
          </p:nvPr>
        </p:nvSpPr>
        <p:spPr>
          <a:xfrm>
            <a:off x="385351" y="1231900"/>
            <a:ext cx="2974345" cy="4429125"/>
          </a:xfrm>
        </p:spPr>
        <p:txBody>
          <a:bodyPr/>
          <a:lstStyle/>
          <a:p>
            <a:endParaRPr lang="tr-TR" dirty="0"/>
          </a:p>
          <a:p>
            <a:pPr lvl="1"/>
            <a:r>
              <a:rPr lang="tr-TR" dirty="0" err="1"/>
              <a:t>Output</a:t>
            </a:r>
            <a:r>
              <a:rPr lang="tr-TR" dirty="0"/>
              <a:t> kullanımı</a:t>
            </a:r>
          </a:p>
          <a:p>
            <a:pPr lvl="1"/>
            <a:r>
              <a:rPr lang="tr-TR" dirty="0"/>
              <a:t>Veri görselleştirme</a:t>
            </a:r>
          </a:p>
          <a:p>
            <a:pPr lvl="1"/>
            <a:r>
              <a:rPr lang="tr-TR" dirty="0"/>
              <a:t>Psikometrik analizler</a:t>
            </a:r>
          </a:p>
          <a:p>
            <a:pPr lvl="1"/>
            <a:r>
              <a:rPr lang="tr-TR" dirty="0"/>
              <a:t>Yaş Normları</a:t>
            </a:r>
          </a:p>
          <a:p>
            <a:pPr lvl="1"/>
            <a:r>
              <a:rPr lang="tr-TR" dirty="0"/>
              <a:t>Denklemlerin Kontrolü</a:t>
            </a:r>
          </a:p>
          <a:p>
            <a:pPr lvl="1"/>
            <a:endParaRPr lang="en-US" dirty="0"/>
          </a:p>
        </p:txBody>
      </p:sp>
      <p:sp>
        <p:nvSpPr>
          <p:cNvPr id="8" name="TextBox 7">
            <a:extLst>
              <a:ext uri="{FF2B5EF4-FFF2-40B4-BE49-F238E27FC236}">
                <a16:creationId xmlns:a16="http://schemas.microsoft.com/office/drawing/2014/main" id="{FC9A0614-23A9-4F3C-BA74-2D5C3CFBE6B5}"/>
              </a:ext>
            </a:extLst>
          </p:cNvPr>
          <p:cNvSpPr txBox="1"/>
          <p:nvPr/>
        </p:nvSpPr>
        <p:spPr>
          <a:xfrm>
            <a:off x="3048000" y="3356991"/>
            <a:ext cx="7944544" cy="369332"/>
          </a:xfrm>
          <a:prstGeom prst="rect">
            <a:avLst/>
          </a:prstGeom>
          <a:noFill/>
        </p:spPr>
        <p:txBody>
          <a:bodyPr wrap="square">
            <a:spAutoFit/>
          </a:bodyPr>
          <a:lstStyle/>
          <a:p>
            <a:endParaRPr lang="en-US" dirty="0"/>
          </a:p>
        </p:txBody>
      </p:sp>
      <p:pic>
        <p:nvPicPr>
          <p:cNvPr id="11" name="Picture 10" descr="Text&#10;&#10;Description automatically generated">
            <a:extLst>
              <a:ext uri="{FF2B5EF4-FFF2-40B4-BE49-F238E27FC236}">
                <a16:creationId xmlns:a16="http://schemas.microsoft.com/office/drawing/2014/main" id="{63AA8477-CB96-4B57-8178-51E9E7F69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72" y="85104"/>
            <a:ext cx="4477132" cy="3361358"/>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B7DC45B4-F9C3-40A2-8A0A-4EBEBED58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222" y="3354709"/>
            <a:ext cx="3632387" cy="2578233"/>
          </a:xfrm>
          <a:prstGeom prst="rect">
            <a:avLst/>
          </a:prstGeom>
        </p:spPr>
      </p:pic>
    </p:spTree>
    <p:extLst>
      <p:ext uri="{BB962C8B-B14F-4D97-AF65-F5344CB8AC3E}">
        <p14:creationId xmlns:p14="http://schemas.microsoft.com/office/powerpoint/2010/main" val="963714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9438C7AB-5E1C-4555-9D44-339D24FF239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3352" y="188640"/>
            <a:ext cx="9577064" cy="5946948"/>
          </a:xfrm>
        </p:spPr>
      </p:pic>
      <p:pic>
        <p:nvPicPr>
          <p:cNvPr id="3" name="Picture 2" descr="Logo, company name&#10;&#10;Description automatically generated">
            <a:extLst>
              <a:ext uri="{FF2B5EF4-FFF2-40B4-BE49-F238E27FC236}">
                <a16:creationId xmlns:a16="http://schemas.microsoft.com/office/drawing/2014/main" id="{F2EBC687-84D3-47FC-A58A-E21BB0C4E7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10552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1526-C88F-4791-B056-9385D29FCA59}"/>
              </a:ext>
            </a:extLst>
          </p:cNvPr>
          <p:cNvSpPr>
            <a:spLocks noGrp="1"/>
          </p:cNvSpPr>
          <p:nvPr>
            <p:ph type="title"/>
          </p:nvPr>
        </p:nvSpPr>
        <p:spPr/>
        <p:txBody>
          <a:bodyPr/>
          <a:lstStyle/>
          <a:p>
            <a:r>
              <a:rPr lang="tr-TR" dirty="0"/>
              <a:t>Psikolojinin çalışma alanları (PSİKOLOJİ ÖZELİNDE)</a:t>
            </a:r>
            <a:endParaRPr lang="en-US" dirty="0"/>
          </a:p>
        </p:txBody>
      </p:sp>
      <p:sp>
        <p:nvSpPr>
          <p:cNvPr id="3" name="Content Placeholder 2">
            <a:extLst>
              <a:ext uri="{FF2B5EF4-FFF2-40B4-BE49-F238E27FC236}">
                <a16:creationId xmlns:a16="http://schemas.microsoft.com/office/drawing/2014/main" id="{839BF963-C9A1-4B09-9878-77EB0B041212}"/>
              </a:ext>
            </a:extLst>
          </p:cNvPr>
          <p:cNvSpPr>
            <a:spLocks noGrp="1"/>
          </p:cNvSpPr>
          <p:nvPr>
            <p:ph sz="half" idx="1"/>
          </p:nvPr>
        </p:nvSpPr>
        <p:spPr/>
        <p:txBody>
          <a:bodyPr/>
          <a:lstStyle/>
          <a:p>
            <a:r>
              <a:rPr lang="tr-TR" dirty="0"/>
              <a:t>Örgütsel</a:t>
            </a:r>
          </a:p>
          <a:p>
            <a:r>
              <a:rPr lang="tr-TR" dirty="0"/>
              <a:t>Davranış Bilimleri</a:t>
            </a:r>
          </a:p>
          <a:p>
            <a:r>
              <a:rPr lang="tr-TR" dirty="0" err="1"/>
              <a:t>Nöropsikoloji</a:t>
            </a:r>
            <a:endParaRPr lang="tr-TR" dirty="0"/>
          </a:p>
          <a:p>
            <a:r>
              <a:rPr lang="tr-TR" dirty="0"/>
              <a:t>Klinik</a:t>
            </a:r>
          </a:p>
          <a:p>
            <a:r>
              <a:rPr lang="tr-TR" dirty="0"/>
              <a:t>Sosyal</a:t>
            </a:r>
            <a:endParaRPr lang="en-US" dirty="0"/>
          </a:p>
        </p:txBody>
      </p:sp>
      <p:pic>
        <p:nvPicPr>
          <p:cNvPr id="4" name="Picture 3" descr="Logo, company name&#10;&#10;Description automatically generated">
            <a:extLst>
              <a:ext uri="{FF2B5EF4-FFF2-40B4-BE49-F238E27FC236}">
                <a16:creationId xmlns:a16="http://schemas.microsoft.com/office/drawing/2014/main" id="{D59486E3-07F1-442A-9E8D-32B7CBF24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680501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E89F-ACEF-48EE-AC8D-B3535C2657BB}"/>
              </a:ext>
            </a:extLst>
          </p:cNvPr>
          <p:cNvSpPr>
            <a:spLocks noGrp="1"/>
          </p:cNvSpPr>
          <p:nvPr>
            <p:ph type="title"/>
          </p:nvPr>
        </p:nvSpPr>
        <p:spPr/>
        <p:txBody>
          <a:bodyPr/>
          <a:lstStyle/>
          <a:p>
            <a:r>
              <a:rPr lang="tr-TR" dirty="0"/>
              <a:t>ÇALIŞMALAR</a:t>
            </a:r>
            <a:endParaRPr lang="en-US" dirty="0"/>
          </a:p>
        </p:txBody>
      </p:sp>
      <p:pic>
        <p:nvPicPr>
          <p:cNvPr id="5" name="Content Placeholder 4">
            <a:extLst>
              <a:ext uri="{FF2B5EF4-FFF2-40B4-BE49-F238E27FC236}">
                <a16:creationId xmlns:a16="http://schemas.microsoft.com/office/drawing/2014/main" id="{44B038D2-3C0F-4156-98AF-D8CFCF4E5398}"/>
              </a:ext>
            </a:extLst>
          </p:cNvPr>
          <p:cNvPicPr>
            <a:picLocks noGrp="1" noChangeAspect="1"/>
          </p:cNvPicPr>
          <p:nvPr>
            <p:ph sz="half" idx="1"/>
          </p:nvPr>
        </p:nvPicPr>
        <p:blipFill>
          <a:blip r:embed="rId2"/>
          <a:stretch>
            <a:fillRect/>
          </a:stretch>
        </p:blipFill>
        <p:spPr>
          <a:xfrm>
            <a:off x="1127448" y="1340768"/>
            <a:ext cx="9000803" cy="4251334"/>
          </a:xfrm>
        </p:spPr>
      </p:pic>
      <p:pic>
        <p:nvPicPr>
          <p:cNvPr id="4" name="Picture 3" descr="Logo, company name&#10;&#10;Description automatically generated">
            <a:extLst>
              <a:ext uri="{FF2B5EF4-FFF2-40B4-BE49-F238E27FC236}">
                <a16:creationId xmlns:a16="http://schemas.microsoft.com/office/drawing/2014/main" id="{08BCBD76-B748-42FF-AB4B-9D8D57482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974011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9ADC-5FAA-44AF-862B-7E646634AC34}"/>
              </a:ext>
            </a:extLst>
          </p:cNvPr>
          <p:cNvSpPr>
            <a:spLocks noGrp="1"/>
          </p:cNvSpPr>
          <p:nvPr>
            <p:ph type="title"/>
          </p:nvPr>
        </p:nvSpPr>
        <p:spPr/>
        <p:txBody>
          <a:bodyPr/>
          <a:lstStyle/>
          <a:p>
            <a:r>
              <a:rPr lang="tr-TR" dirty="0"/>
              <a:t>ÇALIŞMALAR</a:t>
            </a:r>
            <a:endParaRPr lang="en-US" dirty="0"/>
          </a:p>
        </p:txBody>
      </p:sp>
      <p:pic>
        <p:nvPicPr>
          <p:cNvPr id="7" name="Content Placeholder 6">
            <a:extLst>
              <a:ext uri="{FF2B5EF4-FFF2-40B4-BE49-F238E27FC236}">
                <a16:creationId xmlns:a16="http://schemas.microsoft.com/office/drawing/2014/main" id="{94D83F1E-B894-4F1D-A550-9C83E53BEA8F}"/>
              </a:ext>
            </a:extLst>
          </p:cNvPr>
          <p:cNvPicPr>
            <a:picLocks noGrp="1" noChangeAspect="1"/>
          </p:cNvPicPr>
          <p:nvPr>
            <p:ph sz="half" idx="1"/>
          </p:nvPr>
        </p:nvPicPr>
        <p:blipFill>
          <a:blip r:embed="rId2"/>
          <a:stretch>
            <a:fillRect/>
          </a:stretch>
        </p:blipFill>
        <p:spPr>
          <a:xfrm>
            <a:off x="1053230" y="1380800"/>
            <a:ext cx="8394853" cy="4131325"/>
          </a:xfrm>
        </p:spPr>
      </p:pic>
      <p:pic>
        <p:nvPicPr>
          <p:cNvPr id="4" name="Picture 3" descr="Logo, company name&#10;&#10;Description automatically generated">
            <a:extLst>
              <a:ext uri="{FF2B5EF4-FFF2-40B4-BE49-F238E27FC236}">
                <a16:creationId xmlns:a16="http://schemas.microsoft.com/office/drawing/2014/main" id="{BA0F7F8B-4BC9-49AF-A7C5-D0B5E3A8F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559834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40FF-483A-4780-A6A5-674BC50DCA6F}"/>
              </a:ext>
            </a:extLst>
          </p:cNvPr>
          <p:cNvSpPr>
            <a:spLocks noGrp="1"/>
          </p:cNvSpPr>
          <p:nvPr>
            <p:ph type="title"/>
          </p:nvPr>
        </p:nvSpPr>
        <p:spPr/>
        <p:txBody>
          <a:bodyPr/>
          <a:lstStyle/>
          <a:p>
            <a:r>
              <a:rPr lang="tr-TR" dirty="0"/>
              <a:t>ÇALIŞMALAR</a:t>
            </a:r>
            <a:endParaRPr lang="en-US" dirty="0"/>
          </a:p>
        </p:txBody>
      </p:sp>
      <p:pic>
        <p:nvPicPr>
          <p:cNvPr id="5" name="Content Placeholder 4">
            <a:extLst>
              <a:ext uri="{FF2B5EF4-FFF2-40B4-BE49-F238E27FC236}">
                <a16:creationId xmlns:a16="http://schemas.microsoft.com/office/drawing/2014/main" id="{3E171BAA-A28A-412D-B82C-07CEA2AF997F}"/>
              </a:ext>
            </a:extLst>
          </p:cNvPr>
          <p:cNvPicPr>
            <a:picLocks noGrp="1" noChangeAspect="1"/>
          </p:cNvPicPr>
          <p:nvPr>
            <p:ph sz="half" idx="1"/>
          </p:nvPr>
        </p:nvPicPr>
        <p:blipFill>
          <a:blip r:embed="rId2"/>
          <a:stretch>
            <a:fillRect/>
          </a:stretch>
        </p:blipFill>
        <p:spPr>
          <a:xfrm>
            <a:off x="943061" y="1601137"/>
            <a:ext cx="8615190" cy="3690651"/>
          </a:xfrm>
        </p:spPr>
      </p:pic>
      <p:pic>
        <p:nvPicPr>
          <p:cNvPr id="4" name="Picture 3" descr="Logo, company name&#10;&#10;Description automatically generated">
            <a:extLst>
              <a:ext uri="{FF2B5EF4-FFF2-40B4-BE49-F238E27FC236}">
                <a16:creationId xmlns:a16="http://schemas.microsoft.com/office/drawing/2014/main" id="{8E2974C9-6BE0-44D9-91B9-9D5E9F7C6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174587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4859-0FDA-4ECD-8980-347BB680CEB3}"/>
              </a:ext>
            </a:extLst>
          </p:cNvPr>
          <p:cNvSpPr>
            <a:spLocks noGrp="1"/>
          </p:cNvSpPr>
          <p:nvPr>
            <p:ph type="title"/>
          </p:nvPr>
        </p:nvSpPr>
        <p:spPr>
          <a:xfrm>
            <a:off x="385351" y="374651"/>
            <a:ext cx="2254265" cy="756000"/>
          </a:xfrm>
        </p:spPr>
        <p:txBody>
          <a:bodyPr/>
          <a:lstStyle/>
          <a:p>
            <a:r>
              <a:rPr lang="tr-TR" dirty="0"/>
              <a:t>EĞİTİM</a:t>
            </a:r>
            <a:endParaRPr lang="en-US" dirty="0"/>
          </a:p>
        </p:txBody>
      </p:sp>
      <p:pic>
        <p:nvPicPr>
          <p:cNvPr id="5" name="Content Placeholder 4" descr="Diagram&#10;&#10;Description automatically generated">
            <a:extLst>
              <a:ext uri="{FF2B5EF4-FFF2-40B4-BE49-F238E27FC236}">
                <a16:creationId xmlns:a16="http://schemas.microsoft.com/office/drawing/2014/main" id="{02EAA368-6B1B-4A4D-A48D-E433A4DCB510}"/>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725020" y="2564904"/>
            <a:ext cx="2285427" cy="1440160"/>
          </a:xfrm>
        </p:spPr>
      </p:pic>
      <p:pic>
        <p:nvPicPr>
          <p:cNvPr id="7" name="Picture 6" descr="A group of people sitting around a table&#10;&#10;Description automatically generated with medium confidence">
            <a:extLst>
              <a:ext uri="{FF2B5EF4-FFF2-40B4-BE49-F238E27FC236}">
                <a16:creationId xmlns:a16="http://schemas.microsoft.com/office/drawing/2014/main" id="{5FB44D0B-37D9-4439-86F0-33F20CE28F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7321" y="4293096"/>
            <a:ext cx="2143126" cy="1324025"/>
          </a:xfrm>
          <a:prstGeom prst="rect">
            <a:avLst/>
          </a:prstGeom>
        </p:spPr>
      </p:pic>
      <p:pic>
        <p:nvPicPr>
          <p:cNvPr id="9" name="Picture 8" descr="Timeline&#10;&#10;Description automatically generated">
            <a:extLst>
              <a:ext uri="{FF2B5EF4-FFF2-40B4-BE49-F238E27FC236}">
                <a16:creationId xmlns:a16="http://schemas.microsoft.com/office/drawing/2014/main" id="{2C847DCF-54D7-497F-8129-31B9F4A13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3554" y="227872"/>
            <a:ext cx="1805558" cy="1805558"/>
          </a:xfrm>
          <a:prstGeom prst="rect">
            <a:avLst/>
          </a:prstGeom>
        </p:spPr>
      </p:pic>
      <p:pic>
        <p:nvPicPr>
          <p:cNvPr id="11" name="Picture 10" descr="A picture containing text, person, sign&#10;&#10;Description automatically generated">
            <a:extLst>
              <a:ext uri="{FF2B5EF4-FFF2-40B4-BE49-F238E27FC236}">
                <a16:creationId xmlns:a16="http://schemas.microsoft.com/office/drawing/2014/main" id="{2D75E5A8-1F14-4160-AD88-306B4ABC3C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2144" y="4437112"/>
            <a:ext cx="2143125" cy="1684734"/>
          </a:xfrm>
          <a:prstGeom prst="rect">
            <a:avLst/>
          </a:prstGeom>
        </p:spPr>
      </p:pic>
      <p:pic>
        <p:nvPicPr>
          <p:cNvPr id="13" name="Picture 12" descr="Diagram&#10;&#10;Description automatically generated">
            <a:extLst>
              <a:ext uri="{FF2B5EF4-FFF2-40B4-BE49-F238E27FC236}">
                <a16:creationId xmlns:a16="http://schemas.microsoft.com/office/drawing/2014/main" id="{1112192B-3319-48AB-AFFF-D778355836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2144" y="2427118"/>
            <a:ext cx="1872208" cy="1865978"/>
          </a:xfrm>
          <a:prstGeom prst="rect">
            <a:avLst/>
          </a:prstGeom>
        </p:spPr>
      </p:pic>
      <p:pic>
        <p:nvPicPr>
          <p:cNvPr id="15" name="Picture 14" descr="Text&#10;&#10;Description automatically generated">
            <a:extLst>
              <a:ext uri="{FF2B5EF4-FFF2-40B4-BE49-F238E27FC236}">
                <a16:creationId xmlns:a16="http://schemas.microsoft.com/office/drawing/2014/main" id="{68332678-CBF8-426E-8D0F-BD1C215EA6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8865" y="153926"/>
            <a:ext cx="1407656" cy="2104446"/>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294FBC95-A67C-4807-A5F1-B24566A4BE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352" y="969259"/>
            <a:ext cx="2016224" cy="571263"/>
          </a:xfrm>
          <a:prstGeom prst="rect">
            <a:avLst/>
          </a:prstGeom>
        </p:spPr>
      </p:pic>
      <p:pic>
        <p:nvPicPr>
          <p:cNvPr id="19" name="Picture 18" descr="Text&#10;&#10;Description automatically generated">
            <a:extLst>
              <a:ext uri="{FF2B5EF4-FFF2-40B4-BE49-F238E27FC236}">
                <a16:creationId xmlns:a16="http://schemas.microsoft.com/office/drawing/2014/main" id="{D50C56F3-4C58-4B01-825B-47B0FEE2E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3938" y="915267"/>
            <a:ext cx="1736341" cy="581764"/>
          </a:xfrm>
          <a:prstGeom prst="rect">
            <a:avLst/>
          </a:prstGeom>
        </p:spPr>
      </p:pic>
      <p:sp>
        <p:nvSpPr>
          <p:cNvPr id="20" name="Title 1">
            <a:extLst>
              <a:ext uri="{FF2B5EF4-FFF2-40B4-BE49-F238E27FC236}">
                <a16:creationId xmlns:a16="http://schemas.microsoft.com/office/drawing/2014/main" id="{F35517F5-B658-4133-8D41-062E1DDEA94F}"/>
              </a:ext>
            </a:extLst>
          </p:cNvPr>
          <p:cNvSpPr txBox="1">
            <a:spLocks/>
          </p:cNvSpPr>
          <p:nvPr/>
        </p:nvSpPr>
        <p:spPr>
          <a:xfrm>
            <a:off x="385350" y="2012636"/>
            <a:ext cx="2254265" cy="756000"/>
          </a:xfrm>
          <a:prstGeom prst="rect">
            <a:avLst/>
          </a:prstGeom>
        </p:spPr>
        <p:txBody>
          <a:bodyPr vert="horz" lIns="0" tIns="0" rIns="0" bIns="0" rtlCol="0" anchor="t" anchorCtr="0">
            <a:noAutofit/>
          </a:bodyPr>
          <a:lstStyle>
            <a:lvl1pPr marL="0" indent="0" algn="l" defTabSz="914400" rtl="0" eaLnBrk="1" latinLnBrk="0" hangingPunct="1">
              <a:spcBef>
                <a:spcPct val="0"/>
              </a:spcBef>
              <a:buNone/>
              <a:defRPr lang="de-DE" sz="2400" kern="1200" cap="all" dirty="0">
                <a:solidFill>
                  <a:schemeClr val="tx1"/>
                </a:solidFill>
                <a:latin typeface="+mj-lt"/>
                <a:ea typeface="+mj-ea"/>
                <a:cs typeface="+mj-cs"/>
              </a:defRPr>
            </a:lvl1pPr>
          </a:lstStyle>
          <a:p>
            <a:r>
              <a:rPr lang="tr-TR" dirty="0"/>
              <a:t>DENEYİM</a:t>
            </a:r>
            <a:endParaRPr lang="en-US" dirty="0"/>
          </a:p>
        </p:txBody>
      </p:sp>
      <p:pic>
        <p:nvPicPr>
          <p:cNvPr id="22" name="Picture 21" descr="Diagram, logo&#10;&#10;Description automatically generated">
            <a:extLst>
              <a:ext uri="{FF2B5EF4-FFF2-40B4-BE49-F238E27FC236}">
                <a16:creationId xmlns:a16="http://schemas.microsoft.com/office/drawing/2014/main" id="{03044EFC-6F14-46CD-8533-0B58DF42AD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089" y="2573462"/>
            <a:ext cx="855538" cy="855538"/>
          </a:xfrm>
          <a:prstGeom prst="rect">
            <a:avLst/>
          </a:prstGeom>
        </p:spPr>
      </p:pic>
      <p:pic>
        <p:nvPicPr>
          <p:cNvPr id="23" name="Picture 22" descr="Text&#10;&#10;Description automatically generated with medium confidence">
            <a:extLst>
              <a:ext uri="{FF2B5EF4-FFF2-40B4-BE49-F238E27FC236}">
                <a16:creationId xmlns:a16="http://schemas.microsoft.com/office/drawing/2014/main" id="{EAB616BB-4817-42C8-9142-AE6CE54A66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1439" y="2677804"/>
            <a:ext cx="2016224" cy="571263"/>
          </a:xfrm>
          <a:prstGeom prst="rect">
            <a:avLst/>
          </a:prstGeom>
        </p:spPr>
      </p:pic>
      <p:pic>
        <p:nvPicPr>
          <p:cNvPr id="25" name="Picture 24" descr="A picture containing logo&#10;&#10;Description automatically generated">
            <a:extLst>
              <a:ext uri="{FF2B5EF4-FFF2-40B4-BE49-F238E27FC236}">
                <a16:creationId xmlns:a16="http://schemas.microsoft.com/office/drawing/2014/main" id="{CCE5BEE3-D2DA-47EF-A566-29570E7809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27316" y="2658214"/>
            <a:ext cx="1685925" cy="676275"/>
          </a:xfrm>
          <a:prstGeom prst="rect">
            <a:avLst/>
          </a:prstGeom>
        </p:spPr>
      </p:pic>
      <p:pic>
        <p:nvPicPr>
          <p:cNvPr id="27" name="Picture 26" descr="Text&#10;&#10;Description automatically generated with medium confidence">
            <a:extLst>
              <a:ext uri="{FF2B5EF4-FFF2-40B4-BE49-F238E27FC236}">
                <a16:creationId xmlns:a16="http://schemas.microsoft.com/office/drawing/2014/main" id="{4A76DDD1-4194-4A29-9452-A4F1E18B0C4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3914235"/>
            <a:ext cx="2847975" cy="1600200"/>
          </a:xfrm>
          <a:prstGeom prst="rect">
            <a:avLst/>
          </a:prstGeom>
        </p:spPr>
      </p:pic>
      <p:pic>
        <p:nvPicPr>
          <p:cNvPr id="29" name="Picture 28" descr="Logo&#10;&#10;Description automatically generated with low confidence">
            <a:extLst>
              <a:ext uri="{FF2B5EF4-FFF2-40B4-BE49-F238E27FC236}">
                <a16:creationId xmlns:a16="http://schemas.microsoft.com/office/drawing/2014/main" id="{B276AFE2-E850-4C52-B102-730434D5FAA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6002" y="4394666"/>
            <a:ext cx="3464865" cy="790492"/>
          </a:xfrm>
          <a:prstGeom prst="rect">
            <a:avLst/>
          </a:prstGeom>
        </p:spPr>
      </p:pic>
    </p:spTree>
    <p:extLst>
      <p:ext uri="{BB962C8B-B14F-4D97-AF65-F5344CB8AC3E}">
        <p14:creationId xmlns:p14="http://schemas.microsoft.com/office/powerpoint/2010/main" val="2130634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AEFE-FE33-4CC2-ACAA-9047996AECBE}"/>
              </a:ext>
            </a:extLst>
          </p:cNvPr>
          <p:cNvSpPr>
            <a:spLocks noGrp="1"/>
          </p:cNvSpPr>
          <p:nvPr>
            <p:ph type="title"/>
          </p:nvPr>
        </p:nvSpPr>
        <p:spPr/>
        <p:txBody>
          <a:bodyPr/>
          <a:lstStyle/>
          <a:p>
            <a:r>
              <a:rPr lang="tr-TR" dirty="0"/>
              <a:t>ÇALIŞMALAR</a:t>
            </a:r>
            <a:endParaRPr lang="en-US" dirty="0"/>
          </a:p>
        </p:txBody>
      </p:sp>
      <p:pic>
        <p:nvPicPr>
          <p:cNvPr id="5" name="Content Placeholder 4">
            <a:extLst>
              <a:ext uri="{FF2B5EF4-FFF2-40B4-BE49-F238E27FC236}">
                <a16:creationId xmlns:a16="http://schemas.microsoft.com/office/drawing/2014/main" id="{1EB61A25-FB60-44BC-BEC2-BF4065970CE6}"/>
              </a:ext>
            </a:extLst>
          </p:cNvPr>
          <p:cNvPicPr>
            <a:picLocks noGrp="1" noChangeAspect="1"/>
          </p:cNvPicPr>
          <p:nvPr>
            <p:ph sz="half" idx="1"/>
          </p:nvPr>
        </p:nvPicPr>
        <p:blipFill>
          <a:blip r:embed="rId2"/>
          <a:stretch>
            <a:fillRect/>
          </a:stretch>
        </p:blipFill>
        <p:spPr>
          <a:xfrm>
            <a:off x="2485423" y="1298173"/>
            <a:ext cx="5530467" cy="4296578"/>
          </a:xfrm>
        </p:spPr>
      </p:pic>
      <p:pic>
        <p:nvPicPr>
          <p:cNvPr id="4" name="Picture 3" descr="Logo, company name&#10;&#10;Description automatically generated">
            <a:extLst>
              <a:ext uri="{FF2B5EF4-FFF2-40B4-BE49-F238E27FC236}">
                <a16:creationId xmlns:a16="http://schemas.microsoft.com/office/drawing/2014/main" id="{9992E306-BCF9-40B0-A249-EBAE3E2E5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133717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3702-6F6D-46DD-8EFF-CF80A5DDAA3F}"/>
              </a:ext>
            </a:extLst>
          </p:cNvPr>
          <p:cNvSpPr>
            <a:spLocks noGrp="1"/>
          </p:cNvSpPr>
          <p:nvPr>
            <p:ph type="title"/>
          </p:nvPr>
        </p:nvSpPr>
        <p:spPr/>
        <p:txBody>
          <a:bodyPr/>
          <a:lstStyle/>
          <a:p>
            <a:r>
              <a:rPr lang="tr-TR" dirty="0"/>
              <a:t>ÇALIŞMALAR</a:t>
            </a:r>
            <a:endParaRPr lang="en-US" dirty="0"/>
          </a:p>
        </p:txBody>
      </p:sp>
      <p:pic>
        <p:nvPicPr>
          <p:cNvPr id="5" name="Content Placeholder 4">
            <a:extLst>
              <a:ext uri="{FF2B5EF4-FFF2-40B4-BE49-F238E27FC236}">
                <a16:creationId xmlns:a16="http://schemas.microsoft.com/office/drawing/2014/main" id="{95EB2A3B-B3AB-42A3-9C6C-8F5854065C08}"/>
              </a:ext>
            </a:extLst>
          </p:cNvPr>
          <p:cNvPicPr>
            <a:picLocks noGrp="1" noChangeAspect="1"/>
          </p:cNvPicPr>
          <p:nvPr>
            <p:ph sz="half" idx="1"/>
          </p:nvPr>
        </p:nvPicPr>
        <p:blipFill>
          <a:blip r:embed="rId2"/>
          <a:stretch>
            <a:fillRect/>
          </a:stretch>
        </p:blipFill>
        <p:spPr>
          <a:xfrm>
            <a:off x="2309153" y="1532282"/>
            <a:ext cx="5883007" cy="3828361"/>
          </a:xfrm>
        </p:spPr>
      </p:pic>
      <p:pic>
        <p:nvPicPr>
          <p:cNvPr id="4" name="Picture 3" descr="Logo, company name&#10;&#10;Description automatically generated">
            <a:extLst>
              <a:ext uri="{FF2B5EF4-FFF2-40B4-BE49-F238E27FC236}">
                <a16:creationId xmlns:a16="http://schemas.microsoft.com/office/drawing/2014/main" id="{9AF4EA0F-4E2C-4524-A186-4B0FD5EC2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18201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7DAE-BE0B-4100-963D-9923508F8ABF}"/>
              </a:ext>
            </a:extLst>
          </p:cNvPr>
          <p:cNvSpPr>
            <a:spLocks noGrp="1"/>
          </p:cNvSpPr>
          <p:nvPr>
            <p:ph type="title"/>
          </p:nvPr>
        </p:nvSpPr>
        <p:spPr/>
        <p:txBody>
          <a:bodyPr/>
          <a:lstStyle/>
          <a:p>
            <a:r>
              <a:rPr lang="tr-TR" dirty="0"/>
              <a:t>ÇALIŞMALAR</a:t>
            </a:r>
            <a:endParaRPr lang="en-US" dirty="0"/>
          </a:p>
        </p:txBody>
      </p:sp>
      <p:pic>
        <p:nvPicPr>
          <p:cNvPr id="5" name="Content Placeholder 4">
            <a:extLst>
              <a:ext uri="{FF2B5EF4-FFF2-40B4-BE49-F238E27FC236}">
                <a16:creationId xmlns:a16="http://schemas.microsoft.com/office/drawing/2014/main" id="{82396101-C842-4087-87E7-FA433CC948BF}"/>
              </a:ext>
            </a:extLst>
          </p:cNvPr>
          <p:cNvPicPr>
            <a:picLocks noGrp="1" noChangeAspect="1"/>
          </p:cNvPicPr>
          <p:nvPr>
            <p:ph sz="half" idx="1"/>
          </p:nvPr>
        </p:nvPicPr>
        <p:blipFill>
          <a:blip r:embed="rId2"/>
          <a:stretch>
            <a:fillRect/>
          </a:stretch>
        </p:blipFill>
        <p:spPr>
          <a:xfrm>
            <a:off x="983432" y="1484784"/>
            <a:ext cx="9001000" cy="3939568"/>
          </a:xfrm>
        </p:spPr>
      </p:pic>
      <p:pic>
        <p:nvPicPr>
          <p:cNvPr id="4" name="Picture 3" descr="Logo, company name&#10;&#10;Description automatically generated">
            <a:extLst>
              <a:ext uri="{FF2B5EF4-FFF2-40B4-BE49-F238E27FC236}">
                <a16:creationId xmlns:a16="http://schemas.microsoft.com/office/drawing/2014/main" id="{CBDD924B-ED24-46E5-814E-18AA03D8B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248000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1654-78C8-4F25-B62E-4EE672DE4323}"/>
              </a:ext>
            </a:extLst>
          </p:cNvPr>
          <p:cNvSpPr>
            <a:spLocks noGrp="1"/>
          </p:cNvSpPr>
          <p:nvPr>
            <p:ph type="title"/>
          </p:nvPr>
        </p:nvSpPr>
        <p:spPr/>
        <p:txBody>
          <a:bodyPr/>
          <a:lstStyle/>
          <a:p>
            <a:r>
              <a:rPr lang="tr-TR" dirty="0"/>
              <a:t>ÇALIŞMALAR</a:t>
            </a:r>
            <a:endParaRPr lang="en-US" dirty="0"/>
          </a:p>
        </p:txBody>
      </p:sp>
      <p:pic>
        <p:nvPicPr>
          <p:cNvPr id="5" name="Content Placeholder 4">
            <a:extLst>
              <a:ext uri="{FF2B5EF4-FFF2-40B4-BE49-F238E27FC236}">
                <a16:creationId xmlns:a16="http://schemas.microsoft.com/office/drawing/2014/main" id="{AFB29BE2-D85F-48A6-8650-C0732ED4CFE0}"/>
              </a:ext>
            </a:extLst>
          </p:cNvPr>
          <p:cNvPicPr>
            <a:picLocks noGrp="1" noChangeAspect="1"/>
          </p:cNvPicPr>
          <p:nvPr>
            <p:ph sz="half" idx="1"/>
          </p:nvPr>
        </p:nvPicPr>
        <p:blipFill>
          <a:blip r:embed="rId2"/>
          <a:stretch>
            <a:fillRect/>
          </a:stretch>
        </p:blipFill>
        <p:spPr>
          <a:xfrm>
            <a:off x="983432" y="1268760"/>
            <a:ext cx="9989473" cy="4032448"/>
          </a:xfrm>
        </p:spPr>
      </p:pic>
      <p:pic>
        <p:nvPicPr>
          <p:cNvPr id="4" name="Picture 3" descr="Logo, company name&#10;&#10;Description automatically generated">
            <a:extLst>
              <a:ext uri="{FF2B5EF4-FFF2-40B4-BE49-F238E27FC236}">
                <a16:creationId xmlns:a16="http://schemas.microsoft.com/office/drawing/2014/main" id="{0AA347D4-52B4-44FC-9317-FAB123DC1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230472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BB0C-3479-4C49-A8B9-CA0E4573227D}"/>
              </a:ext>
            </a:extLst>
          </p:cNvPr>
          <p:cNvSpPr>
            <a:spLocks noGrp="1"/>
          </p:cNvSpPr>
          <p:nvPr>
            <p:ph type="title"/>
          </p:nvPr>
        </p:nvSpPr>
        <p:spPr/>
        <p:txBody>
          <a:bodyPr/>
          <a:lstStyle/>
          <a:p>
            <a:r>
              <a:rPr lang="tr-TR" dirty="0"/>
              <a:t>PAKETLER</a:t>
            </a:r>
            <a:endParaRPr lang="en-US" dirty="0"/>
          </a:p>
        </p:txBody>
      </p:sp>
      <p:sp>
        <p:nvSpPr>
          <p:cNvPr id="3" name="Content Placeholder 2">
            <a:extLst>
              <a:ext uri="{FF2B5EF4-FFF2-40B4-BE49-F238E27FC236}">
                <a16:creationId xmlns:a16="http://schemas.microsoft.com/office/drawing/2014/main" id="{C64D8EA6-9CDC-4694-A360-90B8B302776F}"/>
              </a:ext>
            </a:extLst>
          </p:cNvPr>
          <p:cNvSpPr>
            <a:spLocks noGrp="1"/>
          </p:cNvSpPr>
          <p:nvPr>
            <p:ph sz="half" idx="1"/>
          </p:nvPr>
        </p:nvSpPr>
        <p:spPr/>
        <p:txBody>
          <a:bodyPr>
            <a:normAutofit fontScale="85000" lnSpcReduction="20000"/>
          </a:bodyPr>
          <a:lstStyle/>
          <a:p>
            <a:pPr algn="l"/>
            <a:r>
              <a:rPr lang="en-US" b="1" i="0" dirty="0">
                <a:solidFill>
                  <a:schemeClr val="accent2"/>
                </a:solidFill>
                <a:effectLst/>
                <a:latin typeface="Courier New" panose="02070309020205020404" pitchFamily="49" charset="0"/>
              </a:rPr>
              <a:t>psych</a:t>
            </a:r>
            <a:r>
              <a:rPr lang="en-US" b="1" i="0" dirty="0">
                <a:solidFill>
                  <a:srgbClr val="666666"/>
                </a:solidFill>
                <a:effectLst/>
                <a:latin typeface="Courier New" panose="02070309020205020404" pitchFamily="49" charset="0"/>
              </a:rPr>
              <a:t>: Procedures for Psychological, Psychometric, and Personality Research</a:t>
            </a:r>
          </a:p>
          <a:p>
            <a:pPr algn="l"/>
            <a:r>
              <a:rPr lang="en-US" b="0" i="0" dirty="0">
                <a:solidFill>
                  <a:srgbClr val="000000"/>
                </a:solidFill>
                <a:effectLst/>
                <a:latin typeface="Times New Roman" panose="02020603050405020304" pitchFamily="18" charset="0"/>
              </a:rPr>
              <a:t>A general-purpose toolbox for personality, psychometric theory and experimental psychology. Functions are primarily for multivariate analysis and scale construction using factor analysis, principal component analysis, cluster analysis and reliability analysis, although others provide basic descriptive statistics. Item Response Theory is done using factor analysis of tetrachoric and </a:t>
            </a:r>
            <a:r>
              <a:rPr lang="en-US" b="0" i="0" dirty="0" err="1">
                <a:solidFill>
                  <a:srgbClr val="000000"/>
                </a:solidFill>
                <a:effectLst/>
                <a:latin typeface="Times New Roman" panose="02020603050405020304" pitchFamily="18" charset="0"/>
              </a:rPr>
              <a:t>polychoric</a:t>
            </a:r>
            <a:r>
              <a:rPr lang="en-US" b="0" i="0" dirty="0">
                <a:solidFill>
                  <a:srgbClr val="000000"/>
                </a:solidFill>
                <a:effectLst/>
                <a:latin typeface="Times New Roman" panose="02020603050405020304" pitchFamily="18" charset="0"/>
              </a:rPr>
              <a:t> correlations. Functions for analyzing data at multiple levels include within and between group statistics, including correlations and factor analysis. Functions for simulating and testing particular item and test structures are included. Several functions serve as a useful front end for structural equation modeling. Graphical displays of path diagrams, factor analysis and structural equation models are created using basic graphics.</a:t>
            </a:r>
          </a:p>
          <a:p>
            <a:pPr algn="l"/>
            <a:r>
              <a:rPr lang="en-US" b="1" i="0" dirty="0" err="1">
                <a:solidFill>
                  <a:schemeClr val="accent2"/>
                </a:solidFill>
                <a:effectLst/>
                <a:latin typeface="Courier New" panose="02070309020205020404" pitchFamily="49" charset="0"/>
              </a:rPr>
              <a:t>NetworkToolbox</a:t>
            </a:r>
            <a:r>
              <a:rPr lang="en-US" b="1" i="0" dirty="0">
                <a:solidFill>
                  <a:srgbClr val="666666"/>
                </a:solidFill>
                <a:effectLst/>
                <a:latin typeface="Courier New" panose="02070309020205020404" pitchFamily="49" charset="0"/>
              </a:rPr>
              <a:t>: Methods and Measures for Brain, Cognitive, and Psychometric Network Analysis</a:t>
            </a:r>
          </a:p>
          <a:p>
            <a:pPr algn="l"/>
            <a:r>
              <a:rPr lang="en-US" b="0" i="0" dirty="0">
                <a:solidFill>
                  <a:srgbClr val="000000"/>
                </a:solidFill>
                <a:effectLst/>
                <a:latin typeface="Times New Roman" panose="02020603050405020304" pitchFamily="18" charset="0"/>
              </a:rPr>
              <a:t>Implements network analysis and graph theory measures used in neuroscience, cognitive science, and psychology</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Ai</a:t>
            </a:r>
            <a:r>
              <a:rPr lang="en-US" b="0" i="0" dirty="0" err="1">
                <a:solidFill>
                  <a:srgbClr val="000000"/>
                </a:solidFill>
                <a:effectLst/>
                <a:latin typeface="Times New Roman" panose="02020603050405020304" pitchFamily="18" charset="0"/>
              </a:rPr>
              <a:t>ms</a:t>
            </a:r>
            <a:r>
              <a:rPr lang="en-US" b="0" i="0" dirty="0">
                <a:solidFill>
                  <a:srgbClr val="000000"/>
                </a:solidFill>
                <a:effectLst/>
                <a:latin typeface="Times New Roman" panose="02020603050405020304" pitchFamily="18" charset="0"/>
              </a:rPr>
              <a:t> to provide researchers with state-of-the-art methods and measures for estimating and analyzing brain, cognitive, and psychometric networks.</a:t>
            </a:r>
            <a:br>
              <a:rPr lang="en-US" dirty="0"/>
            </a:br>
            <a:endParaRPr lang="en-US" dirty="0"/>
          </a:p>
        </p:txBody>
      </p:sp>
      <p:pic>
        <p:nvPicPr>
          <p:cNvPr id="4" name="Picture 3" descr="Logo, company name&#10;&#10;Description automatically generated">
            <a:extLst>
              <a:ext uri="{FF2B5EF4-FFF2-40B4-BE49-F238E27FC236}">
                <a16:creationId xmlns:a16="http://schemas.microsoft.com/office/drawing/2014/main" id="{09344809-3F1C-4FAE-9079-B72C0A9E5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03839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6951D-020A-4A12-92D4-3EACE2EA2B58}"/>
              </a:ext>
            </a:extLst>
          </p:cNvPr>
          <p:cNvSpPr>
            <a:spLocks noGrp="1"/>
          </p:cNvSpPr>
          <p:nvPr>
            <p:ph type="title"/>
          </p:nvPr>
        </p:nvSpPr>
        <p:spPr/>
        <p:txBody>
          <a:bodyPr/>
          <a:lstStyle/>
          <a:p>
            <a:r>
              <a:rPr lang="tr-TR" dirty="0"/>
              <a:t>PAKETLER</a:t>
            </a:r>
            <a:endParaRPr lang="en-US" dirty="0"/>
          </a:p>
        </p:txBody>
      </p:sp>
      <p:sp>
        <p:nvSpPr>
          <p:cNvPr id="3" name="Content Placeholder 2">
            <a:extLst>
              <a:ext uri="{FF2B5EF4-FFF2-40B4-BE49-F238E27FC236}">
                <a16:creationId xmlns:a16="http://schemas.microsoft.com/office/drawing/2014/main" id="{69D20E0E-6A08-4FEC-B992-B050A81967E8}"/>
              </a:ext>
            </a:extLst>
          </p:cNvPr>
          <p:cNvSpPr>
            <a:spLocks noGrp="1"/>
          </p:cNvSpPr>
          <p:nvPr>
            <p:ph sz="half" idx="1"/>
          </p:nvPr>
        </p:nvSpPr>
        <p:spPr/>
        <p:txBody>
          <a:bodyPr>
            <a:normAutofit fontScale="85000" lnSpcReduction="10000"/>
          </a:bodyPr>
          <a:lstStyle/>
          <a:p>
            <a:pPr algn="l"/>
            <a:r>
              <a:rPr lang="tr-TR" b="1" i="0" dirty="0" err="1">
                <a:solidFill>
                  <a:schemeClr val="accent2"/>
                </a:solidFill>
                <a:effectLst/>
                <a:latin typeface="Courier New" panose="02070309020205020404" pitchFamily="49" charset="0"/>
              </a:rPr>
              <a:t>psychometric</a:t>
            </a:r>
            <a:r>
              <a:rPr lang="tr-TR" b="1" i="0" dirty="0">
                <a:solidFill>
                  <a:srgbClr val="666666"/>
                </a:solidFill>
                <a:effectLst/>
                <a:latin typeface="Courier New" panose="02070309020205020404" pitchFamily="49" charset="0"/>
              </a:rPr>
              <a:t>: </a:t>
            </a:r>
            <a:r>
              <a:rPr lang="tr-TR" b="1" i="0" dirty="0" err="1">
                <a:solidFill>
                  <a:srgbClr val="666666"/>
                </a:solidFill>
                <a:effectLst/>
                <a:latin typeface="Courier New" panose="02070309020205020404" pitchFamily="49" charset="0"/>
              </a:rPr>
              <a:t>Applied</a:t>
            </a:r>
            <a:r>
              <a:rPr lang="tr-TR" b="1" i="0" dirty="0">
                <a:solidFill>
                  <a:srgbClr val="666666"/>
                </a:solidFill>
                <a:effectLst/>
                <a:latin typeface="Courier New" panose="02070309020205020404" pitchFamily="49" charset="0"/>
              </a:rPr>
              <a:t> </a:t>
            </a:r>
            <a:r>
              <a:rPr lang="tr-TR" b="1" i="0" dirty="0" err="1">
                <a:solidFill>
                  <a:srgbClr val="666666"/>
                </a:solidFill>
                <a:effectLst/>
                <a:latin typeface="Courier New" panose="02070309020205020404" pitchFamily="49" charset="0"/>
              </a:rPr>
              <a:t>Psychometric</a:t>
            </a:r>
            <a:r>
              <a:rPr lang="tr-TR" b="1" i="0" dirty="0">
                <a:solidFill>
                  <a:srgbClr val="666666"/>
                </a:solidFill>
                <a:effectLst/>
                <a:latin typeface="Courier New" panose="02070309020205020404" pitchFamily="49" charset="0"/>
              </a:rPr>
              <a:t> </a:t>
            </a:r>
            <a:r>
              <a:rPr lang="tr-TR" b="1" i="0" dirty="0" err="1">
                <a:solidFill>
                  <a:srgbClr val="666666"/>
                </a:solidFill>
                <a:effectLst/>
                <a:latin typeface="Courier New" panose="02070309020205020404" pitchFamily="49" charset="0"/>
              </a:rPr>
              <a:t>Theory</a:t>
            </a:r>
            <a:endParaRPr lang="tr-TR" b="1" i="0" dirty="0">
              <a:solidFill>
                <a:srgbClr val="666666"/>
              </a:solidFill>
              <a:effectLst/>
              <a:latin typeface="Courier New" panose="02070309020205020404" pitchFamily="49" charset="0"/>
            </a:endParaRPr>
          </a:p>
          <a:p>
            <a:pPr algn="l"/>
            <a:r>
              <a:rPr lang="tr-TR" b="0" i="0" dirty="0" err="1">
                <a:solidFill>
                  <a:srgbClr val="000000"/>
                </a:solidFill>
                <a:effectLst/>
                <a:latin typeface="Times New Roman" panose="02020603050405020304" pitchFamily="18" charset="0"/>
              </a:rPr>
              <a:t>Contains</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functions</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useful</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for</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correlation</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theory</a:t>
            </a:r>
            <a:r>
              <a:rPr lang="tr-TR" b="0" i="0" dirty="0">
                <a:solidFill>
                  <a:srgbClr val="000000"/>
                </a:solidFill>
                <a:effectLst/>
                <a:latin typeface="Times New Roman" panose="02020603050405020304" pitchFamily="18" charset="0"/>
              </a:rPr>
              <a:t>, meta-</a:t>
            </a:r>
            <a:r>
              <a:rPr lang="tr-TR" b="0" i="0" dirty="0" err="1">
                <a:solidFill>
                  <a:srgbClr val="000000"/>
                </a:solidFill>
                <a:effectLst/>
                <a:latin typeface="Times New Roman" panose="02020603050405020304" pitchFamily="18" charset="0"/>
              </a:rPr>
              <a:t>analysis</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validity-generalization</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reliability</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item</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analysis</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inter-rater</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reliability</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and</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classical</a:t>
            </a:r>
            <a:r>
              <a:rPr lang="tr-TR" b="0" i="0" dirty="0">
                <a:solidFill>
                  <a:srgbClr val="000000"/>
                </a:solidFill>
                <a:effectLst/>
                <a:latin typeface="Times New Roman" panose="02020603050405020304" pitchFamily="18" charset="0"/>
              </a:rPr>
              <a:t> </a:t>
            </a:r>
            <a:r>
              <a:rPr lang="tr-TR" b="0" i="0" dirty="0" err="1">
                <a:solidFill>
                  <a:srgbClr val="000000"/>
                </a:solidFill>
                <a:effectLst/>
                <a:latin typeface="Times New Roman" panose="02020603050405020304" pitchFamily="18" charset="0"/>
              </a:rPr>
              <a:t>utility</a:t>
            </a:r>
            <a:endParaRPr lang="tr-TR" b="0" i="0" dirty="0">
              <a:solidFill>
                <a:srgbClr val="000000"/>
              </a:solidFill>
              <a:effectLst/>
              <a:latin typeface="Times New Roman" panose="02020603050405020304" pitchFamily="18" charset="0"/>
            </a:endParaRPr>
          </a:p>
          <a:p>
            <a:pPr algn="l"/>
            <a:r>
              <a:rPr lang="en-US" b="1" i="0" dirty="0" err="1">
                <a:solidFill>
                  <a:schemeClr val="accent2"/>
                </a:solidFill>
                <a:effectLst/>
                <a:latin typeface="Courier New" panose="02070309020205020404" pitchFamily="49" charset="0"/>
              </a:rPr>
              <a:t>lavaan</a:t>
            </a:r>
            <a:r>
              <a:rPr lang="en-US" b="1" i="0" dirty="0">
                <a:solidFill>
                  <a:srgbClr val="666666"/>
                </a:solidFill>
                <a:effectLst/>
                <a:latin typeface="Courier New" panose="02070309020205020404" pitchFamily="49" charset="0"/>
              </a:rPr>
              <a:t>: Latent Variable Analysis</a:t>
            </a:r>
          </a:p>
          <a:p>
            <a:pPr algn="l"/>
            <a:r>
              <a:rPr lang="en-US" b="0" i="0" dirty="0">
                <a:solidFill>
                  <a:srgbClr val="000000"/>
                </a:solidFill>
                <a:effectLst/>
                <a:latin typeface="Times New Roman" panose="02020603050405020304" pitchFamily="18" charset="0"/>
              </a:rPr>
              <a:t>Fit a variety of latent variable models, including confirmatory factor analysis, structural equation modeling and latent growth curve models.</a:t>
            </a:r>
          </a:p>
          <a:p>
            <a:pPr algn="l"/>
            <a:r>
              <a:rPr lang="en-US" b="1" i="0" dirty="0" err="1">
                <a:solidFill>
                  <a:schemeClr val="accent2"/>
                </a:solidFill>
                <a:effectLst/>
                <a:latin typeface="Courier New" panose="02070309020205020404" pitchFamily="49" charset="0"/>
              </a:rPr>
              <a:t>sem</a:t>
            </a:r>
            <a:r>
              <a:rPr lang="en-US" b="1" i="0" dirty="0">
                <a:solidFill>
                  <a:srgbClr val="666666"/>
                </a:solidFill>
                <a:effectLst/>
                <a:latin typeface="Courier New" panose="02070309020205020404" pitchFamily="49" charset="0"/>
              </a:rPr>
              <a:t>: Structural Equation Models</a:t>
            </a:r>
          </a:p>
          <a:p>
            <a:pPr algn="l"/>
            <a:r>
              <a:rPr lang="en-US" b="0" i="0" dirty="0">
                <a:solidFill>
                  <a:srgbClr val="000000"/>
                </a:solidFill>
                <a:effectLst/>
                <a:latin typeface="Times New Roman" panose="02020603050405020304" pitchFamily="18" charset="0"/>
              </a:rPr>
              <a:t>Functions for fitting general linear structural equation models (with observed and latent variables) using the RAM approach, and for fitting structural equations in observed-variable models by two-stage least squares.</a:t>
            </a:r>
            <a:endParaRPr lang="tr-TR" b="0" i="0" dirty="0">
              <a:solidFill>
                <a:srgbClr val="000000"/>
              </a:solidFill>
              <a:effectLst/>
              <a:latin typeface="Times New Roman" panose="02020603050405020304" pitchFamily="18" charset="0"/>
            </a:endParaRPr>
          </a:p>
          <a:p>
            <a:pPr algn="l"/>
            <a:r>
              <a:rPr lang="en-US" b="1" i="0" dirty="0" err="1">
                <a:solidFill>
                  <a:schemeClr val="accent2"/>
                </a:solidFill>
                <a:effectLst/>
                <a:latin typeface="Courier New" panose="02070309020205020404" pitchFamily="49" charset="0"/>
              </a:rPr>
              <a:t>cNORM</a:t>
            </a:r>
            <a:r>
              <a:rPr lang="en-US" b="1" i="0" dirty="0">
                <a:solidFill>
                  <a:srgbClr val="666666"/>
                </a:solidFill>
                <a:effectLst/>
                <a:latin typeface="Courier New" panose="02070309020205020404" pitchFamily="49" charset="0"/>
              </a:rPr>
              <a:t>: Continuous Norming</a:t>
            </a:r>
          </a:p>
          <a:p>
            <a:pPr algn="l"/>
            <a:r>
              <a:rPr lang="en-US" b="0" i="0" dirty="0">
                <a:solidFill>
                  <a:srgbClr val="000000"/>
                </a:solidFill>
                <a:effectLst/>
                <a:latin typeface="Times New Roman" panose="02020603050405020304" pitchFamily="18" charset="0"/>
              </a:rPr>
              <a:t>Conventional methods for producing standard scores in psychometrics or biometrics are often plagued with "jumps" or "gaps" (i.e., discontinuities) in norm tables and low confidence for assessing extreme scores.</a:t>
            </a:r>
          </a:p>
          <a:p>
            <a:endParaRPr lang="en-US" dirty="0"/>
          </a:p>
        </p:txBody>
      </p:sp>
      <p:pic>
        <p:nvPicPr>
          <p:cNvPr id="4" name="Picture 3" descr="Logo, company name&#10;&#10;Description automatically generated">
            <a:extLst>
              <a:ext uri="{FF2B5EF4-FFF2-40B4-BE49-F238E27FC236}">
                <a16:creationId xmlns:a16="http://schemas.microsoft.com/office/drawing/2014/main" id="{B34F153C-EAA0-4623-A4C9-81C42A9A4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3234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FA0C-4EB4-49CA-9B83-C0B0B2386B5B}"/>
              </a:ext>
            </a:extLst>
          </p:cNvPr>
          <p:cNvSpPr>
            <a:spLocks noGrp="1"/>
          </p:cNvSpPr>
          <p:nvPr>
            <p:ph type="title"/>
          </p:nvPr>
        </p:nvSpPr>
        <p:spPr/>
        <p:txBody>
          <a:bodyPr/>
          <a:lstStyle/>
          <a:p>
            <a:r>
              <a:rPr lang="tr-TR" dirty="0"/>
              <a:t>UYGULAMA - </a:t>
            </a:r>
            <a:r>
              <a:rPr lang="tr-TR" dirty="0" err="1"/>
              <a:t>Wechsler</a:t>
            </a:r>
            <a:r>
              <a:rPr lang="tr-TR" dirty="0"/>
              <a:t> </a:t>
            </a:r>
            <a:r>
              <a:rPr lang="tr-TR" dirty="0" err="1"/>
              <a:t>AdulT</a:t>
            </a:r>
            <a:r>
              <a:rPr lang="tr-TR" dirty="0"/>
              <a:t> </a:t>
            </a:r>
            <a:r>
              <a:rPr lang="tr-TR" dirty="0" err="1"/>
              <a:t>Intelligence</a:t>
            </a:r>
            <a:r>
              <a:rPr lang="tr-TR" dirty="0"/>
              <a:t> </a:t>
            </a:r>
            <a:r>
              <a:rPr lang="tr-TR" dirty="0" err="1"/>
              <a:t>Scale-RevIsed</a:t>
            </a:r>
            <a:r>
              <a:rPr lang="tr-TR" dirty="0"/>
              <a:t> (WAIS-R)</a:t>
            </a:r>
          </a:p>
        </p:txBody>
      </p:sp>
      <p:sp>
        <p:nvSpPr>
          <p:cNvPr id="3" name="Content Placeholder 2">
            <a:extLst>
              <a:ext uri="{FF2B5EF4-FFF2-40B4-BE49-F238E27FC236}">
                <a16:creationId xmlns:a16="http://schemas.microsoft.com/office/drawing/2014/main" id="{3F754326-3F32-4119-8B94-5E256BAB883A}"/>
              </a:ext>
            </a:extLst>
          </p:cNvPr>
          <p:cNvSpPr>
            <a:spLocks noGrp="1"/>
          </p:cNvSpPr>
          <p:nvPr>
            <p:ph sz="quarter" idx="13"/>
          </p:nvPr>
        </p:nvSpPr>
        <p:spPr/>
        <p:txBody>
          <a:bodyPr/>
          <a:lstStyle/>
          <a:p>
            <a:r>
              <a:rPr lang="en-US" dirty="0"/>
              <a:t>McArdle and Prescott (1992, p.90)</a:t>
            </a:r>
            <a:r>
              <a:rPr lang="tr-TR" dirty="0"/>
              <a:t> verisi</a:t>
            </a:r>
          </a:p>
          <a:p>
            <a:pPr lvl="1"/>
            <a:r>
              <a:rPr lang="fr-FR" dirty="0"/>
              <a:t>IN information</a:t>
            </a:r>
          </a:p>
          <a:p>
            <a:pPr lvl="1"/>
            <a:r>
              <a:rPr lang="fr-FR" dirty="0"/>
              <a:t>CO </a:t>
            </a:r>
            <a:r>
              <a:rPr lang="fr-FR" dirty="0" err="1"/>
              <a:t>comprehension</a:t>
            </a:r>
            <a:endParaRPr lang="fr-FR" dirty="0"/>
          </a:p>
          <a:p>
            <a:pPr lvl="1"/>
            <a:r>
              <a:rPr lang="fr-FR" dirty="0"/>
              <a:t>SI  </a:t>
            </a:r>
            <a:r>
              <a:rPr lang="fr-FR" dirty="0" err="1"/>
              <a:t>similarities</a:t>
            </a:r>
            <a:endParaRPr lang="fr-FR" dirty="0"/>
          </a:p>
          <a:p>
            <a:pPr lvl="1"/>
            <a:r>
              <a:rPr lang="fr-FR" dirty="0"/>
              <a:t>VO </a:t>
            </a:r>
            <a:r>
              <a:rPr lang="fr-FR" dirty="0" err="1"/>
              <a:t>vocabulary</a:t>
            </a:r>
            <a:endParaRPr lang="fr-FR" dirty="0"/>
          </a:p>
          <a:p>
            <a:pPr lvl="1"/>
            <a:r>
              <a:rPr lang="fr-FR" dirty="0"/>
              <a:t>PC </a:t>
            </a:r>
            <a:r>
              <a:rPr lang="fr-FR" dirty="0" err="1"/>
              <a:t>picture</a:t>
            </a:r>
            <a:r>
              <a:rPr lang="fr-FR" dirty="0"/>
              <a:t> </a:t>
            </a:r>
            <a:r>
              <a:rPr lang="fr-FR" dirty="0" err="1"/>
              <a:t>completion</a:t>
            </a:r>
            <a:endParaRPr lang="fr-FR" dirty="0"/>
          </a:p>
          <a:p>
            <a:pPr lvl="1"/>
            <a:r>
              <a:rPr lang="fr-FR" dirty="0"/>
              <a:t>BD block design</a:t>
            </a:r>
          </a:p>
          <a:p>
            <a:pPr lvl="1"/>
            <a:r>
              <a:rPr lang="fr-FR" dirty="0"/>
              <a:t>PA </a:t>
            </a:r>
            <a:r>
              <a:rPr lang="fr-FR" dirty="0" err="1"/>
              <a:t>picture</a:t>
            </a:r>
            <a:r>
              <a:rPr lang="fr-FR" dirty="0"/>
              <a:t> arrangement</a:t>
            </a:r>
          </a:p>
          <a:p>
            <a:pPr lvl="1"/>
            <a:r>
              <a:rPr lang="fr-FR" dirty="0"/>
              <a:t>OA </a:t>
            </a:r>
            <a:r>
              <a:rPr lang="fr-FR" dirty="0" err="1"/>
              <a:t>object</a:t>
            </a:r>
            <a:r>
              <a:rPr lang="fr-FR" dirty="0"/>
              <a:t> </a:t>
            </a:r>
            <a:r>
              <a:rPr lang="fr-FR" dirty="0" err="1"/>
              <a:t>assembly</a:t>
            </a:r>
            <a:endParaRPr lang="fr-FR" dirty="0"/>
          </a:p>
          <a:p>
            <a:pPr lvl="1"/>
            <a:endParaRPr lang="fr-FR" dirty="0"/>
          </a:p>
          <a:p>
            <a:pPr lvl="1"/>
            <a:r>
              <a:rPr lang="en-US" dirty="0"/>
              <a:t>Arithmetic, Memory Span for Digits, ve Digit Symbol Substitution </a:t>
            </a:r>
            <a:r>
              <a:rPr lang="tr-TR" dirty="0"/>
              <a:t>dışarıda tutulmuştur. </a:t>
            </a:r>
          </a:p>
        </p:txBody>
      </p:sp>
      <p:pic>
        <p:nvPicPr>
          <p:cNvPr id="4" name="Picture 3" descr="Logo, company name&#10;&#10;Description automatically generated">
            <a:extLst>
              <a:ext uri="{FF2B5EF4-FFF2-40B4-BE49-F238E27FC236}">
                <a16:creationId xmlns:a16="http://schemas.microsoft.com/office/drawing/2014/main" id="{53BE5894-18B1-490C-B035-01C5EDC97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596851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FA0C-4EB4-49CA-9B83-C0B0B2386B5B}"/>
              </a:ext>
            </a:extLst>
          </p:cNvPr>
          <p:cNvSpPr>
            <a:spLocks noGrp="1"/>
          </p:cNvSpPr>
          <p:nvPr>
            <p:ph type="title"/>
          </p:nvPr>
        </p:nvSpPr>
        <p:spPr/>
        <p:txBody>
          <a:bodyPr/>
          <a:lstStyle/>
          <a:p>
            <a:r>
              <a:rPr lang="tr-TR" dirty="0"/>
              <a:t>UYGULAMA - </a:t>
            </a:r>
            <a:r>
              <a:rPr lang="tr-TR" dirty="0" err="1"/>
              <a:t>Wechsler</a:t>
            </a:r>
            <a:r>
              <a:rPr lang="tr-TR" dirty="0"/>
              <a:t> </a:t>
            </a:r>
            <a:r>
              <a:rPr lang="tr-TR" dirty="0" err="1"/>
              <a:t>AdulT</a:t>
            </a:r>
            <a:r>
              <a:rPr lang="tr-TR" dirty="0"/>
              <a:t> </a:t>
            </a:r>
            <a:r>
              <a:rPr lang="tr-TR" dirty="0" err="1"/>
              <a:t>Intelligence</a:t>
            </a:r>
            <a:r>
              <a:rPr lang="tr-TR" dirty="0"/>
              <a:t> </a:t>
            </a:r>
            <a:r>
              <a:rPr lang="tr-TR" dirty="0" err="1"/>
              <a:t>Scale-RevIsed</a:t>
            </a:r>
            <a:r>
              <a:rPr lang="tr-TR" dirty="0"/>
              <a:t> (WAIS-R)</a:t>
            </a:r>
          </a:p>
        </p:txBody>
      </p:sp>
      <p:sp>
        <p:nvSpPr>
          <p:cNvPr id="3" name="Content Placeholder 2">
            <a:extLst>
              <a:ext uri="{FF2B5EF4-FFF2-40B4-BE49-F238E27FC236}">
                <a16:creationId xmlns:a16="http://schemas.microsoft.com/office/drawing/2014/main" id="{3F754326-3F32-4119-8B94-5E256BAB883A}"/>
              </a:ext>
            </a:extLst>
          </p:cNvPr>
          <p:cNvSpPr>
            <a:spLocks noGrp="1"/>
          </p:cNvSpPr>
          <p:nvPr>
            <p:ph sz="quarter" idx="13"/>
          </p:nvPr>
        </p:nvSpPr>
        <p:spPr/>
        <p:txBody>
          <a:bodyPr/>
          <a:lstStyle/>
          <a:p>
            <a:r>
              <a:rPr lang="en-US" dirty="0"/>
              <a:t>McArdle and Prescott (1992, p.90)</a:t>
            </a:r>
            <a:r>
              <a:rPr lang="tr-TR" dirty="0"/>
              <a:t> verisi</a:t>
            </a:r>
          </a:p>
          <a:p>
            <a:pPr lvl="1"/>
            <a:r>
              <a:rPr lang="fr-FR" b="1" dirty="0">
                <a:solidFill>
                  <a:schemeClr val="accent2"/>
                </a:solidFill>
              </a:rPr>
              <a:t>IN information</a:t>
            </a:r>
          </a:p>
          <a:p>
            <a:pPr lvl="1"/>
            <a:r>
              <a:rPr lang="fr-FR" b="1" dirty="0">
                <a:solidFill>
                  <a:schemeClr val="accent2"/>
                </a:solidFill>
              </a:rPr>
              <a:t>CO </a:t>
            </a:r>
            <a:r>
              <a:rPr lang="fr-FR" b="1" dirty="0" err="1">
                <a:solidFill>
                  <a:schemeClr val="accent2"/>
                </a:solidFill>
              </a:rPr>
              <a:t>comprehension</a:t>
            </a:r>
            <a:endParaRPr lang="fr-FR" b="1" dirty="0">
              <a:solidFill>
                <a:schemeClr val="accent2"/>
              </a:solidFill>
            </a:endParaRPr>
          </a:p>
          <a:p>
            <a:pPr lvl="1"/>
            <a:r>
              <a:rPr lang="fr-FR" b="1" dirty="0">
                <a:solidFill>
                  <a:schemeClr val="accent2"/>
                </a:solidFill>
              </a:rPr>
              <a:t>SI  </a:t>
            </a:r>
            <a:r>
              <a:rPr lang="fr-FR" b="1" dirty="0" err="1">
                <a:solidFill>
                  <a:schemeClr val="accent2"/>
                </a:solidFill>
              </a:rPr>
              <a:t>similarities</a:t>
            </a:r>
            <a:endParaRPr lang="fr-FR" b="1" dirty="0">
              <a:solidFill>
                <a:schemeClr val="accent2"/>
              </a:solidFill>
            </a:endParaRPr>
          </a:p>
          <a:p>
            <a:pPr lvl="1"/>
            <a:r>
              <a:rPr lang="fr-FR" b="1" dirty="0">
                <a:solidFill>
                  <a:schemeClr val="accent2"/>
                </a:solidFill>
              </a:rPr>
              <a:t>VO </a:t>
            </a:r>
            <a:r>
              <a:rPr lang="fr-FR" b="1" dirty="0" err="1">
                <a:solidFill>
                  <a:schemeClr val="accent2"/>
                </a:solidFill>
              </a:rPr>
              <a:t>vocabulary</a:t>
            </a:r>
            <a:endParaRPr lang="fr-FR" b="1" dirty="0">
              <a:solidFill>
                <a:schemeClr val="accent2"/>
              </a:solidFill>
            </a:endParaRPr>
          </a:p>
          <a:p>
            <a:pPr lvl="1"/>
            <a:r>
              <a:rPr lang="fr-FR" dirty="0"/>
              <a:t>PC </a:t>
            </a:r>
            <a:r>
              <a:rPr lang="fr-FR" dirty="0" err="1"/>
              <a:t>picture</a:t>
            </a:r>
            <a:r>
              <a:rPr lang="fr-FR" dirty="0"/>
              <a:t> </a:t>
            </a:r>
            <a:r>
              <a:rPr lang="fr-FR" dirty="0" err="1"/>
              <a:t>completion</a:t>
            </a:r>
            <a:endParaRPr lang="fr-FR" dirty="0"/>
          </a:p>
          <a:p>
            <a:pPr lvl="1"/>
            <a:r>
              <a:rPr lang="fr-FR" dirty="0"/>
              <a:t>BD block design</a:t>
            </a:r>
          </a:p>
          <a:p>
            <a:pPr lvl="1"/>
            <a:r>
              <a:rPr lang="fr-FR" dirty="0"/>
              <a:t>PA </a:t>
            </a:r>
            <a:r>
              <a:rPr lang="fr-FR" dirty="0" err="1"/>
              <a:t>picture</a:t>
            </a:r>
            <a:r>
              <a:rPr lang="fr-FR" dirty="0"/>
              <a:t> arrangement</a:t>
            </a:r>
          </a:p>
          <a:p>
            <a:pPr lvl="1"/>
            <a:r>
              <a:rPr lang="fr-FR" dirty="0"/>
              <a:t>OA </a:t>
            </a:r>
            <a:r>
              <a:rPr lang="fr-FR" dirty="0" err="1"/>
              <a:t>object</a:t>
            </a:r>
            <a:r>
              <a:rPr lang="fr-FR" dirty="0"/>
              <a:t> </a:t>
            </a:r>
            <a:r>
              <a:rPr lang="fr-FR" dirty="0" err="1"/>
              <a:t>assembly</a:t>
            </a:r>
            <a:endParaRPr lang="fr-FR" dirty="0"/>
          </a:p>
          <a:p>
            <a:pPr lvl="1"/>
            <a:endParaRPr lang="fr-FR" dirty="0"/>
          </a:p>
          <a:p>
            <a:pPr lvl="1"/>
            <a:r>
              <a:rPr lang="en-US" dirty="0"/>
              <a:t>Arithmetic, Memory Span for Digits, ve Digit Symbol Substitution </a:t>
            </a:r>
            <a:r>
              <a:rPr lang="tr-TR" dirty="0"/>
              <a:t>dışarıda tutulmuştur. </a:t>
            </a:r>
          </a:p>
        </p:txBody>
      </p:sp>
      <p:pic>
        <p:nvPicPr>
          <p:cNvPr id="17" name="Graphic 16" descr="Merger with solid fill">
            <a:extLst>
              <a:ext uri="{FF2B5EF4-FFF2-40B4-BE49-F238E27FC236}">
                <a16:creationId xmlns:a16="http://schemas.microsoft.com/office/drawing/2014/main" id="{698E262F-5639-42D8-9D86-3666BB9F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600" y="1417365"/>
            <a:ext cx="2520280" cy="1656184"/>
          </a:xfrm>
          <a:prstGeom prst="rect">
            <a:avLst/>
          </a:prstGeom>
        </p:spPr>
      </p:pic>
      <p:sp>
        <p:nvSpPr>
          <p:cNvPr id="18" name="Rectangle 17">
            <a:extLst>
              <a:ext uri="{FF2B5EF4-FFF2-40B4-BE49-F238E27FC236}">
                <a16:creationId xmlns:a16="http://schemas.microsoft.com/office/drawing/2014/main" id="{FED536AB-8347-43A8-8FFD-7025504EC4DD}"/>
              </a:ext>
            </a:extLst>
          </p:cNvPr>
          <p:cNvSpPr/>
          <p:nvPr/>
        </p:nvSpPr>
        <p:spPr>
          <a:xfrm>
            <a:off x="4799856" y="1783792"/>
            <a:ext cx="1984005" cy="923330"/>
          </a:xfrm>
          <a:prstGeom prst="rect">
            <a:avLst/>
          </a:prstGeom>
          <a:noFill/>
        </p:spPr>
        <p:txBody>
          <a:bodyPr wrap="none" lIns="91440" tIns="45720" rIns="91440" bIns="45720">
            <a:spAutoFit/>
          </a:bodyPr>
          <a:lstStyle/>
          <a:p>
            <a:pPr algn="ctr"/>
            <a:r>
              <a:rPr lang="tr-TR" sz="5400" dirty="0">
                <a:ln w="0"/>
                <a:solidFill>
                  <a:schemeClr val="accent2"/>
                </a:solidFill>
                <a:effectLst>
                  <a:outerShdw blurRad="38100" dist="19050" dir="2700000" algn="tl" rotWithShape="0">
                    <a:schemeClr val="dk1">
                      <a:alpha val="40000"/>
                    </a:schemeClr>
                  </a:outerShdw>
                </a:effectLst>
              </a:rPr>
              <a:t>Verbal</a:t>
            </a:r>
            <a:endParaRPr lang="en-US" sz="5400" b="0" cap="none" spc="0" dirty="0">
              <a:ln w="0"/>
              <a:solidFill>
                <a:schemeClr val="accent2"/>
              </a:solidFill>
              <a:effectLst>
                <a:reflection blurRad="6350" stA="53000" endA="300" endPos="35500" dir="5400000" sy="-90000" algn="bl" rotWithShape="0"/>
              </a:effectLst>
            </a:endParaRPr>
          </a:p>
        </p:txBody>
      </p:sp>
      <p:pic>
        <p:nvPicPr>
          <p:cNvPr id="6" name="Picture 5" descr="Logo, company name&#10;&#10;Description automatically generated">
            <a:extLst>
              <a:ext uri="{FF2B5EF4-FFF2-40B4-BE49-F238E27FC236}">
                <a16:creationId xmlns:a16="http://schemas.microsoft.com/office/drawing/2014/main" id="{4E52298D-B2FF-4410-B168-A4A4B7AC4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2975351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FA0C-4EB4-49CA-9B83-C0B0B2386B5B}"/>
              </a:ext>
            </a:extLst>
          </p:cNvPr>
          <p:cNvSpPr>
            <a:spLocks noGrp="1"/>
          </p:cNvSpPr>
          <p:nvPr>
            <p:ph type="title"/>
          </p:nvPr>
        </p:nvSpPr>
        <p:spPr/>
        <p:txBody>
          <a:bodyPr/>
          <a:lstStyle/>
          <a:p>
            <a:r>
              <a:rPr lang="tr-TR" dirty="0"/>
              <a:t>UYGULAMA - </a:t>
            </a:r>
            <a:r>
              <a:rPr lang="tr-TR" dirty="0" err="1"/>
              <a:t>Wechsler</a:t>
            </a:r>
            <a:r>
              <a:rPr lang="tr-TR" dirty="0"/>
              <a:t> </a:t>
            </a:r>
            <a:r>
              <a:rPr lang="tr-TR" dirty="0" err="1"/>
              <a:t>AdulT</a:t>
            </a:r>
            <a:r>
              <a:rPr lang="tr-TR" dirty="0"/>
              <a:t> </a:t>
            </a:r>
            <a:r>
              <a:rPr lang="tr-TR" dirty="0" err="1"/>
              <a:t>Intelligence</a:t>
            </a:r>
            <a:r>
              <a:rPr lang="tr-TR" dirty="0"/>
              <a:t> </a:t>
            </a:r>
            <a:r>
              <a:rPr lang="tr-TR" dirty="0" err="1"/>
              <a:t>Scale-RevIsed</a:t>
            </a:r>
            <a:r>
              <a:rPr lang="tr-TR" dirty="0"/>
              <a:t> (WAIS-R)</a:t>
            </a:r>
          </a:p>
        </p:txBody>
      </p:sp>
      <p:sp>
        <p:nvSpPr>
          <p:cNvPr id="3" name="Content Placeholder 2">
            <a:extLst>
              <a:ext uri="{FF2B5EF4-FFF2-40B4-BE49-F238E27FC236}">
                <a16:creationId xmlns:a16="http://schemas.microsoft.com/office/drawing/2014/main" id="{3F754326-3F32-4119-8B94-5E256BAB883A}"/>
              </a:ext>
            </a:extLst>
          </p:cNvPr>
          <p:cNvSpPr>
            <a:spLocks noGrp="1"/>
          </p:cNvSpPr>
          <p:nvPr>
            <p:ph sz="quarter" idx="13"/>
          </p:nvPr>
        </p:nvSpPr>
        <p:spPr/>
        <p:txBody>
          <a:bodyPr/>
          <a:lstStyle/>
          <a:p>
            <a:r>
              <a:rPr lang="en-US" dirty="0"/>
              <a:t>McArdle and Prescott (1992, p.90)</a:t>
            </a:r>
            <a:r>
              <a:rPr lang="tr-TR" dirty="0"/>
              <a:t> verisi</a:t>
            </a:r>
          </a:p>
          <a:p>
            <a:pPr lvl="1"/>
            <a:r>
              <a:rPr lang="fr-FR" b="1" dirty="0">
                <a:solidFill>
                  <a:schemeClr val="accent2"/>
                </a:solidFill>
              </a:rPr>
              <a:t>IN information</a:t>
            </a:r>
          </a:p>
          <a:p>
            <a:pPr lvl="1"/>
            <a:r>
              <a:rPr lang="fr-FR" b="1" dirty="0">
                <a:solidFill>
                  <a:schemeClr val="accent2"/>
                </a:solidFill>
              </a:rPr>
              <a:t>CO </a:t>
            </a:r>
            <a:r>
              <a:rPr lang="fr-FR" b="1" dirty="0" err="1">
                <a:solidFill>
                  <a:schemeClr val="accent2"/>
                </a:solidFill>
              </a:rPr>
              <a:t>comprehension</a:t>
            </a:r>
            <a:endParaRPr lang="fr-FR" b="1" dirty="0">
              <a:solidFill>
                <a:schemeClr val="accent2"/>
              </a:solidFill>
            </a:endParaRPr>
          </a:p>
          <a:p>
            <a:pPr lvl="1"/>
            <a:r>
              <a:rPr lang="fr-FR" b="1" dirty="0">
                <a:solidFill>
                  <a:schemeClr val="accent2"/>
                </a:solidFill>
              </a:rPr>
              <a:t>SI  </a:t>
            </a:r>
            <a:r>
              <a:rPr lang="fr-FR" b="1" dirty="0" err="1">
                <a:solidFill>
                  <a:schemeClr val="accent2"/>
                </a:solidFill>
              </a:rPr>
              <a:t>similarities</a:t>
            </a:r>
            <a:endParaRPr lang="fr-FR" b="1" dirty="0">
              <a:solidFill>
                <a:schemeClr val="accent2"/>
              </a:solidFill>
            </a:endParaRPr>
          </a:p>
          <a:p>
            <a:pPr lvl="1"/>
            <a:r>
              <a:rPr lang="fr-FR" b="1" dirty="0">
                <a:solidFill>
                  <a:schemeClr val="accent2"/>
                </a:solidFill>
              </a:rPr>
              <a:t>VO </a:t>
            </a:r>
            <a:r>
              <a:rPr lang="fr-FR" b="1" dirty="0" err="1">
                <a:solidFill>
                  <a:schemeClr val="accent2"/>
                </a:solidFill>
              </a:rPr>
              <a:t>vocabulary</a:t>
            </a:r>
            <a:endParaRPr lang="fr-FR" b="1" dirty="0">
              <a:solidFill>
                <a:schemeClr val="accent2"/>
              </a:solidFill>
            </a:endParaRPr>
          </a:p>
          <a:p>
            <a:pPr lvl="1"/>
            <a:r>
              <a:rPr lang="fr-FR" b="1" dirty="0">
                <a:solidFill>
                  <a:schemeClr val="accent3"/>
                </a:solidFill>
              </a:rPr>
              <a:t>PC </a:t>
            </a:r>
            <a:r>
              <a:rPr lang="fr-FR" b="1" dirty="0" err="1">
                <a:solidFill>
                  <a:schemeClr val="accent3"/>
                </a:solidFill>
              </a:rPr>
              <a:t>picture</a:t>
            </a:r>
            <a:r>
              <a:rPr lang="fr-FR" b="1" dirty="0">
                <a:solidFill>
                  <a:schemeClr val="accent3"/>
                </a:solidFill>
              </a:rPr>
              <a:t> </a:t>
            </a:r>
            <a:r>
              <a:rPr lang="fr-FR" b="1" dirty="0" err="1">
                <a:solidFill>
                  <a:schemeClr val="accent3"/>
                </a:solidFill>
              </a:rPr>
              <a:t>completion</a:t>
            </a:r>
            <a:endParaRPr lang="fr-FR" b="1" dirty="0">
              <a:solidFill>
                <a:schemeClr val="accent3"/>
              </a:solidFill>
            </a:endParaRPr>
          </a:p>
          <a:p>
            <a:pPr lvl="1"/>
            <a:r>
              <a:rPr lang="fr-FR" b="1" dirty="0">
                <a:solidFill>
                  <a:schemeClr val="accent3"/>
                </a:solidFill>
              </a:rPr>
              <a:t>BD block design</a:t>
            </a:r>
          </a:p>
          <a:p>
            <a:pPr lvl="1"/>
            <a:r>
              <a:rPr lang="fr-FR" b="1" dirty="0">
                <a:solidFill>
                  <a:schemeClr val="accent3"/>
                </a:solidFill>
              </a:rPr>
              <a:t>PA </a:t>
            </a:r>
            <a:r>
              <a:rPr lang="fr-FR" b="1" dirty="0" err="1">
                <a:solidFill>
                  <a:schemeClr val="accent3"/>
                </a:solidFill>
              </a:rPr>
              <a:t>picture</a:t>
            </a:r>
            <a:r>
              <a:rPr lang="fr-FR" b="1" dirty="0">
                <a:solidFill>
                  <a:schemeClr val="accent3"/>
                </a:solidFill>
              </a:rPr>
              <a:t> arrangement</a:t>
            </a:r>
          </a:p>
          <a:p>
            <a:pPr lvl="1"/>
            <a:r>
              <a:rPr lang="fr-FR" b="1" dirty="0">
                <a:solidFill>
                  <a:schemeClr val="accent3"/>
                </a:solidFill>
              </a:rPr>
              <a:t>OA </a:t>
            </a:r>
            <a:r>
              <a:rPr lang="fr-FR" b="1" dirty="0" err="1">
                <a:solidFill>
                  <a:schemeClr val="accent3"/>
                </a:solidFill>
              </a:rPr>
              <a:t>object</a:t>
            </a:r>
            <a:r>
              <a:rPr lang="fr-FR" b="1" dirty="0">
                <a:solidFill>
                  <a:schemeClr val="accent3"/>
                </a:solidFill>
              </a:rPr>
              <a:t> </a:t>
            </a:r>
            <a:r>
              <a:rPr lang="fr-FR" b="1" dirty="0" err="1">
                <a:solidFill>
                  <a:schemeClr val="accent3"/>
                </a:solidFill>
              </a:rPr>
              <a:t>assembly</a:t>
            </a:r>
            <a:endParaRPr lang="fr-FR" b="1" dirty="0">
              <a:solidFill>
                <a:schemeClr val="accent3"/>
              </a:solidFill>
            </a:endParaRPr>
          </a:p>
          <a:p>
            <a:pPr lvl="1"/>
            <a:endParaRPr lang="fr-FR" dirty="0"/>
          </a:p>
          <a:p>
            <a:pPr lvl="1"/>
            <a:r>
              <a:rPr lang="en-US" dirty="0"/>
              <a:t>Arithmetic, Memory Span for Digits, ve Digit Symbol Substitution </a:t>
            </a:r>
            <a:r>
              <a:rPr lang="tr-TR" dirty="0"/>
              <a:t>dışarıda tutulmuştur. </a:t>
            </a:r>
          </a:p>
        </p:txBody>
      </p:sp>
      <p:pic>
        <p:nvPicPr>
          <p:cNvPr id="17" name="Graphic 16" descr="Merger with solid fill">
            <a:extLst>
              <a:ext uri="{FF2B5EF4-FFF2-40B4-BE49-F238E27FC236}">
                <a16:creationId xmlns:a16="http://schemas.microsoft.com/office/drawing/2014/main" id="{698E262F-5639-42D8-9D86-3666BB9FA6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5600" y="1417365"/>
            <a:ext cx="2520280" cy="1656184"/>
          </a:xfrm>
          <a:prstGeom prst="rect">
            <a:avLst/>
          </a:prstGeom>
        </p:spPr>
      </p:pic>
      <p:sp>
        <p:nvSpPr>
          <p:cNvPr id="18" name="Rectangle 17">
            <a:extLst>
              <a:ext uri="{FF2B5EF4-FFF2-40B4-BE49-F238E27FC236}">
                <a16:creationId xmlns:a16="http://schemas.microsoft.com/office/drawing/2014/main" id="{FED536AB-8347-43A8-8FFD-7025504EC4DD}"/>
              </a:ext>
            </a:extLst>
          </p:cNvPr>
          <p:cNvSpPr/>
          <p:nvPr/>
        </p:nvSpPr>
        <p:spPr>
          <a:xfrm>
            <a:off x="4799856" y="1783792"/>
            <a:ext cx="1984005" cy="923330"/>
          </a:xfrm>
          <a:prstGeom prst="rect">
            <a:avLst/>
          </a:prstGeom>
          <a:noFill/>
        </p:spPr>
        <p:txBody>
          <a:bodyPr wrap="none" lIns="91440" tIns="45720" rIns="91440" bIns="45720">
            <a:spAutoFit/>
          </a:bodyPr>
          <a:lstStyle/>
          <a:p>
            <a:pPr algn="ctr"/>
            <a:r>
              <a:rPr lang="tr-TR" sz="5400" dirty="0">
                <a:ln w="0"/>
                <a:solidFill>
                  <a:schemeClr val="accent2"/>
                </a:solidFill>
                <a:effectLst>
                  <a:outerShdw blurRad="38100" dist="19050" dir="2700000" algn="tl" rotWithShape="0">
                    <a:schemeClr val="dk1">
                      <a:alpha val="40000"/>
                    </a:schemeClr>
                  </a:outerShdw>
                </a:effectLst>
              </a:rPr>
              <a:t>Verbal</a:t>
            </a:r>
            <a:endParaRPr lang="en-US" sz="5400" b="0" cap="none" spc="0" dirty="0">
              <a:ln w="0"/>
              <a:solidFill>
                <a:schemeClr val="accent2"/>
              </a:solidFill>
              <a:effectLst>
                <a:reflection blurRad="6350" stA="53000" endA="300" endPos="35500" dir="5400000" sy="-90000" algn="bl" rotWithShape="0"/>
              </a:effectLst>
            </a:endParaRPr>
          </a:p>
        </p:txBody>
      </p:sp>
      <p:pic>
        <p:nvPicPr>
          <p:cNvPr id="6" name="Graphic 5" descr="Merger with solid fill">
            <a:extLst>
              <a:ext uri="{FF2B5EF4-FFF2-40B4-BE49-F238E27FC236}">
                <a16:creationId xmlns:a16="http://schemas.microsoft.com/office/drawing/2014/main" id="{F34E4A56-2963-46A9-BB2B-A4A11BBCEF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7906" y="2680569"/>
            <a:ext cx="2520280" cy="1656184"/>
          </a:xfrm>
          <a:prstGeom prst="rect">
            <a:avLst/>
          </a:prstGeom>
        </p:spPr>
      </p:pic>
      <p:sp>
        <p:nvSpPr>
          <p:cNvPr id="7" name="Rectangle 6">
            <a:extLst>
              <a:ext uri="{FF2B5EF4-FFF2-40B4-BE49-F238E27FC236}">
                <a16:creationId xmlns:a16="http://schemas.microsoft.com/office/drawing/2014/main" id="{AF3BFF2F-16E2-4FE8-B58A-784E6AF76CF2}"/>
              </a:ext>
            </a:extLst>
          </p:cNvPr>
          <p:cNvSpPr/>
          <p:nvPr/>
        </p:nvSpPr>
        <p:spPr>
          <a:xfrm>
            <a:off x="4979841" y="3060272"/>
            <a:ext cx="3806298" cy="923330"/>
          </a:xfrm>
          <a:prstGeom prst="rect">
            <a:avLst/>
          </a:prstGeom>
          <a:noFill/>
        </p:spPr>
        <p:txBody>
          <a:bodyPr wrap="none" lIns="91440" tIns="45720" rIns="91440" bIns="45720">
            <a:spAutoFit/>
          </a:bodyPr>
          <a:lstStyle/>
          <a:p>
            <a:pPr algn="ctr"/>
            <a:r>
              <a:rPr lang="tr-TR" sz="5400" dirty="0" err="1">
                <a:ln w="0"/>
                <a:solidFill>
                  <a:schemeClr val="accent3"/>
                </a:solidFill>
                <a:effectLst>
                  <a:outerShdw blurRad="38100" dist="19050" dir="2700000" algn="tl" rotWithShape="0">
                    <a:schemeClr val="dk1">
                      <a:alpha val="40000"/>
                    </a:schemeClr>
                  </a:outerShdw>
                </a:effectLst>
              </a:rPr>
              <a:t>Performance</a:t>
            </a:r>
            <a:endParaRPr lang="en-US" sz="5400" b="0" cap="none" spc="0" dirty="0">
              <a:ln w="0"/>
              <a:solidFill>
                <a:schemeClr val="accent3"/>
              </a:solidFill>
              <a:effectLst>
                <a:reflection blurRad="6350" stA="53000" endA="300" endPos="35500" dir="5400000" sy="-90000" algn="bl" rotWithShape="0"/>
              </a:effectLst>
            </a:endParaRPr>
          </a:p>
        </p:txBody>
      </p:sp>
      <p:pic>
        <p:nvPicPr>
          <p:cNvPr id="8" name="Picture 7" descr="Logo, company name&#10;&#10;Description automatically generated">
            <a:extLst>
              <a:ext uri="{FF2B5EF4-FFF2-40B4-BE49-F238E27FC236}">
                <a16:creationId xmlns:a16="http://schemas.microsoft.com/office/drawing/2014/main" id="{B70DB750-F09A-4BB4-BC49-507F3D5FEF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977189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AFA0C-4EB4-49CA-9B83-C0B0B2386B5B}"/>
              </a:ext>
            </a:extLst>
          </p:cNvPr>
          <p:cNvSpPr>
            <a:spLocks noGrp="1"/>
          </p:cNvSpPr>
          <p:nvPr>
            <p:ph type="title"/>
          </p:nvPr>
        </p:nvSpPr>
        <p:spPr/>
        <p:txBody>
          <a:bodyPr/>
          <a:lstStyle/>
          <a:p>
            <a:r>
              <a:rPr lang="tr-TR" dirty="0"/>
              <a:t>UYGULAMA - </a:t>
            </a:r>
            <a:r>
              <a:rPr lang="tr-TR" dirty="0" err="1"/>
              <a:t>Wechsler</a:t>
            </a:r>
            <a:r>
              <a:rPr lang="tr-TR" dirty="0"/>
              <a:t> </a:t>
            </a:r>
            <a:r>
              <a:rPr lang="tr-TR" dirty="0" err="1"/>
              <a:t>AdulT</a:t>
            </a:r>
            <a:r>
              <a:rPr lang="tr-TR" dirty="0"/>
              <a:t> </a:t>
            </a:r>
            <a:r>
              <a:rPr lang="tr-TR" dirty="0" err="1"/>
              <a:t>Intelligence</a:t>
            </a:r>
            <a:r>
              <a:rPr lang="tr-TR" dirty="0"/>
              <a:t> </a:t>
            </a:r>
            <a:r>
              <a:rPr lang="tr-TR" dirty="0" err="1"/>
              <a:t>Scale-RevIsed</a:t>
            </a:r>
            <a:r>
              <a:rPr lang="tr-TR" dirty="0"/>
              <a:t> (WAIS-R)</a:t>
            </a:r>
          </a:p>
        </p:txBody>
      </p:sp>
      <p:sp>
        <p:nvSpPr>
          <p:cNvPr id="3" name="Content Placeholder 2">
            <a:extLst>
              <a:ext uri="{FF2B5EF4-FFF2-40B4-BE49-F238E27FC236}">
                <a16:creationId xmlns:a16="http://schemas.microsoft.com/office/drawing/2014/main" id="{3F754326-3F32-4119-8B94-5E256BAB883A}"/>
              </a:ext>
            </a:extLst>
          </p:cNvPr>
          <p:cNvSpPr>
            <a:spLocks noGrp="1"/>
          </p:cNvSpPr>
          <p:nvPr>
            <p:ph sz="quarter" idx="13"/>
          </p:nvPr>
        </p:nvSpPr>
        <p:spPr/>
        <p:txBody>
          <a:bodyPr/>
          <a:lstStyle/>
          <a:p>
            <a:r>
              <a:rPr lang="tr-TR" dirty="0"/>
              <a:t>WAIS Zeka Puanı Hesaplama Yöntemi, </a:t>
            </a:r>
          </a:p>
          <a:p>
            <a:endParaRPr lang="tr-TR" dirty="0"/>
          </a:p>
          <a:p>
            <a:endParaRPr lang="tr-TR" dirty="0"/>
          </a:p>
        </p:txBody>
      </p:sp>
      <p:graphicFrame>
        <p:nvGraphicFramePr>
          <p:cNvPr id="5" name="Diagram 4">
            <a:extLst>
              <a:ext uri="{FF2B5EF4-FFF2-40B4-BE49-F238E27FC236}">
                <a16:creationId xmlns:a16="http://schemas.microsoft.com/office/drawing/2014/main" id="{1029C672-B7D6-4AA3-9218-CEC43CE2B089}"/>
              </a:ext>
            </a:extLst>
          </p:cNvPr>
          <p:cNvGraphicFramePr/>
          <p:nvPr>
            <p:extLst>
              <p:ext uri="{D42A27DB-BD31-4B8C-83A1-F6EECF244321}">
                <p14:modId xmlns:p14="http://schemas.microsoft.com/office/powerpoint/2010/main" val="1941489470"/>
              </p:ext>
            </p:extLst>
          </p:nvPr>
        </p:nvGraphicFramePr>
        <p:xfrm>
          <a:off x="1487488" y="1700808"/>
          <a:ext cx="9032552" cy="314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Logo, company name&#10;&#10;Description automatically generated">
            <a:extLst>
              <a:ext uri="{FF2B5EF4-FFF2-40B4-BE49-F238E27FC236}">
                <a16:creationId xmlns:a16="http://schemas.microsoft.com/office/drawing/2014/main" id="{1722C9FD-2008-4BB0-88F0-0744FB46A2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52884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B22E2B53-747F-45F3-8457-E225B70B7F64}"/>
                                            </p:graphicEl>
                                          </p:spTgt>
                                        </p:tgtEl>
                                        <p:attrNameLst>
                                          <p:attrName>style.visibility</p:attrName>
                                        </p:attrNameLst>
                                      </p:cBhvr>
                                      <p:to>
                                        <p:strVal val="visible"/>
                                      </p:to>
                                    </p:set>
                                    <p:anim calcmode="lin" valueType="num">
                                      <p:cBhvr additive="base">
                                        <p:cTn id="7" dur="500" fill="hold"/>
                                        <p:tgtEl>
                                          <p:spTgt spid="5">
                                            <p:graphicEl>
                                              <a:dgm id="{B22E2B53-747F-45F3-8457-E225B70B7F64}"/>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B22E2B53-747F-45F3-8457-E225B70B7F64}"/>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ACF1A8BC-E343-4FFA-8871-AD9698151783}"/>
                                            </p:graphicEl>
                                          </p:spTgt>
                                        </p:tgtEl>
                                        <p:attrNameLst>
                                          <p:attrName>style.visibility</p:attrName>
                                        </p:attrNameLst>
                                      </p:cBhvr>
                                      <p:to>
                                        <p:strVal val="visible"/>
                                      </p:to>
                                    </p:set>
                                    <p:anim calcmode="lin" valueType="num">
                                      <p:cBhvr additive="base">
                                        <p:cTn id="11" dur="500" fill="hold"/>
                                        <p:tgtEl>
                                          <p:spTgt spid="5">
                                            <p:graphicEl>
                                              <a:dgm id="{ACF1A8BC-E343-4FFA-8871-AD969815178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ACF1A8BC-E343-4FFA-8871-AD9698151783}"/>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BEBEBC46-D56B-4CAA-9FCB-5AB01B69B46C}"/>
                                            </p:graphicEl>
                                          </p:spTgt>
                                        </p:tgtEl>
                                        <p:attrNameLst>
                                          <p:attrName>style.visibility</p:attrName>
                                        </p:attrNameLst>
                                      </p:cBhvr>
                                      <p:to>
                                        <p:strVal val="visible"/>
                                      </p:to>
                                    </p:set>
                                    <p:anim calcmode="lin" valueType="num">
                                      <p:cBhvr additive="base">
                                        <p:cTn id="17" dur="500" fill="hold"/>
                                        <p:tgtEl>
                                          <p:spTgt spid="5">
                                            <p:graphicEl>
                                              <a:dgm id="{BEBEBC46-D56B-4CAA-9FCB-5AB01B69B46C}"/>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BEBEBC46-D56B-4CAA-9FCB-5AB01B69B46C}"/>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graphicEl>
                                              <a:dgm id="{35F9850F-F7D5-4AD5-AFFC-976B90CB45CD}"/>
                                            </p:graphicEl>
                                          </p:spTgt>
                                        </p:tgtEl>
                                        <p:attrNameLst>
                                          <p:attrName>style.visibility</p:attrName>
                                        </p:attrNameLst>
                                      </p:cBhvr>
                                      <p:to>
                                        <p:strVal val="visible"/>
                                      </p:to>
                                    </p:set>
                                    <p:anim calcmode="lin" valueType="num">
                                      <p:cBhvr additive="base">
                                        <p:cTn id="21" dur="500" fill="hold"/>
                                        <p:tgtEl>
                                          <p:spTgt spid="5">
                                            <p:graphicEl>
                                              <a:dgm id="{35F9850F-F7D5-4AD5-AFFC-976B90CB45CD}"/>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graphicEl>
                                              <a:dgm id="{35F9850F-F7D5-4AD5-AFFC-976B90CB45CD}"/>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graphicEl>
                                              <a:dgm id="{62E02A22-4EFF-46E7-A0A0-3EB4F30126A4}"/>
                                            </p:graphicEl>
                                          </p:spTgt>
                                        </p:tgtEl>
                                        <p:attrNameLst>
                                          <p:attrName>style.visibility</p:attrName>
                                        </p:attrNameLst>
                                      </p:cBhvr>
                                      <p:to>
                                        <p:strVal val="visible"/>
                                      </p:to>
                                    </p:set>
                                    <p:anim calcmode="lin" valueType="num">
                                      <p:cBhvr additive="base">
                                        <p:cTn id="27" dur="500" fill="hold"/>
                                        <p:tgtEl>
                                          <p:spTgt spid="5">
                                            <p:graphicEl>
                                              <a:dgm id="{62E02A22-4EFF-46E7-A0A0-3EB4F30126A4}"/>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graphicEl>
                                              <a:dgm id="{62E02A22-4EFF-46E7-A0A0-3EB4F30126A4}"/>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graphicEl>
                                              <a:dgm id="{C5A83ABC-DFF7-4CD7-B56E-115CD893984F}"/>
                                            </p:graphicEl>
                                          </p:spTgt>
                                        </p:tgtEl>
                                        <p:attrNameLst>
                                          <p:attrName>style.visibility</p:attrName>
                                        </p:attrNameLst>
                                      </p:cBhvr>
                                      <p:to>
                                        <p:strVal val="visible"/>
                                      </p:to>
                                    </p:set>
                                    <p:anim calcmode="lin" valueType="num">
                                      <p:cBhvr additive="base">
                                        <p:cTn id="31" dur="500" fill="hold"/>
                                        <p:tgtEl>
                                          <p:spTgt spid="5">
                                            <p:graphicEl>
                                              <a:dgm id="{C5A83ABC-DFF7-4CD7-B56E-115CD893984F}"/>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graphicEl>
                                              <a:dgm id="{C5A83ABC-DFF7-4CD7-B56E-115CD893984F}"/>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graphicEl>
                                              <a:dgm id="{FCB02233-D393-4057-9844-0C6E0A9A7297}"/>
                                            </p:graphicEl>
                                          </p:spTgt>
                                        </p:tgtEl>
                                        <p:attrNameLst>
                                          <p:attrName>style.visibility</p:attrName>
                                        </p:attrNameLst>
                                      </p:cBhvr>
                                      <p:to>
                                        <p:strVal val="visible"/>
                                      </p:to>
                                    </p:set>
                                    <p:anim calcmode="lin" valueType="num">
                                      <p:cBhvr additive="base">
                                        <p:cTn id="37" dur="500" fill="hold"/>
                                        <p:tgtEl>
                                          <p:spTgt spid="5">
                                            <p:graphicEl>
                                              <a:dgm id="{FCB02233-D393-4057-9844-0C6E0A9A7297}"/>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graphicEl>
                                              <a:dgm id="{FCB02233-D393-4057-9844-0C6E0A9A7297}"/>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
                                            <p:graphicEl>
                                              <a:dgm id="{D62ADA49-FCD6-442A-8E9E-E22773736C68}"/>
                                            </p:graphicEl>
                                          </p:spTgt>
                                        </p:tgtEl>
                                        <p:attrNameLst>
                                          <p:attrName>style.visibility</p:attrName>
                                        </p:attrNameLst>
                                      </p:cBhvr>
                                      <p:to>
                                        <p:strVal val="visible"/>
                                      </p:to>
                                    </p:set>
                                    <p:anim calcmode="lin" valueType="num">
                                      <p:cBhvr additive="base">
                                        <p:cTn id="41" dur="500" fill="hold"/>
                                        <p:tgtEl>
                                          <p:spTgt spid="5">
                                            <p:graphicEl>
                                              <a:dgm id="{D62ADA49-FCD6-442A-8E9E-E22773736C68}"/>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graphicEl>
                                              <a:dgm id="{D62ADA49-FCD6-442A-8E9E-E22773736C68}"/>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
                                            <p:graphicEl>
                                              <a:dgm id="{F85E2554-1D41-44BB-A5D9-BD9813919B58}"/>
                                            </p:graphicEl>
                                          </p:spTgt>
                                        </p:tgtEl>
                                        <p:attrNameLst>
                                          <p:attrName>style.visibility</p:attrName>
                                        </p:attrNameLst>
                                      </p:cBhvr>
                                      <p:to>
                                        <p:strVal val="visible"/>
                                      </p:to>
                                    </p:set>
                                    <p:anim calcmode="lin" valueType="num">
                                      <p:cBhvr additive="base">
                                        <p:cTn id="47" dur="500" fill="hold"/>
                                        <p:tgtEl>
                                          <p:spTgt spid="5">
                                            <p:graphicEl>
                                              <a:dgm id="{F85E2554-1D41-44BB-A5D9-BD9813919B58}"/>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graphicEl>
                                              <a:dgm id="{F85E2554-1D41-44BB-A5D9-BD9813919B58}"/>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graphicEl>
                                              <a:dgm id="{742E36DB-AA59-466C-BA57-F112AEAA556E}"/>
                                            </p:graphicEl>
                                          </p:spTgt>
                                        </p:tgtEl>
                                        <p:attrNameLst>
                                          <p:attrName>style.visibility</p:attrName>
                                        </p:attrNameLst>
                                      </p:cBhvr>
                                      <p:to>
                                        <p:strVal val="visible"/>
                                      </p:to>
                                    </p:set>
                                    <p:anim calcmode="lin" valueType="num">
                                      <p:cBhvr additive="base">
                                        <p:cTn id="51" dur="500" fill="hold"/>
                                        <p:tgtEl>
                                          <p:spTgt spid="5">
                                            <p:graphicEl>
                                              <a:dgm id="{742E36DB-AA59-466C-BA57-F112AEAA556E}"/>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graphicEl>
                                              <a:dgm id="{742E36DB-AA59-466C-BA57-F112AEAA556E}"/>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
                                            <p:graphicEl>
                                              <a:dgm id="{1CBCA97B-A248-4B1B-A800-298B1AEA8FB4}"/>
                                            </p:graphicEl>
                                          </p:spTgt>
                                        </p:tgtEl>
                                        <p:attrNameLst>
                                          <p:attrName>style.visibility</p:attrName>
                                        </p:attrNameLst>
                                      </p:cBhvr>
                                      <p:to>
                                        <p:strVal val="visible"/>
                                      </p:to>
                                    </p:set>
                                    <p:anim calcmode="lin" valueType="num">
                                      <p:cBhvr additive="base">
                                        <p:cTn id="57" dur="500" fill="hold"/>
                                        <p:tgtEl>
                                          <p:spTgt spid="5">
                                            <p:graphicEl>
                                              <a:dgm id="{1CBCA97B-A248-4B1B-A800-298B1AEA8FB4}"/>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graphicEl>
                                              <a:dgm id="{1CBCA97B-A248-4B1B-A800-298B1AEA8FB4}"/>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
                                            <p:graphicEl>
                                              <a:dgm id="{8B8161E7-8663-4A01-80E0-8B8A1A2A66ED}"/>
                                            </p:graphicEl>
                                          </p:spTgt>
                                        </p:tgtEl>
                                        <p:attrNameLst>
                                          <p:attrName>style.visibility</p:attrName>
                                        </p:attrNameLst>
                                      </p:cBhvr>
                                      <p:to>
                                        <p:strVal val="visible"/>
                                      </p:to>
                                    </p:set>
                                    <p:anim calcmode="lin" valueType="num">
                                      <p:cBhvr additive="base">
                                        <p:cTn id="61" dur="500" fill="hold"/>
                                        <p:tgtEl>
                                          <p:spTgt spid="5">
                                            <p:graphicEl>
                                              <a:dgm id="{8B8161E7-8663-4A01-80E0-8B8A1A2A66ED}"/>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graphicEl>
                                              <a:dgm id="{8B8161E7-8663-4A01-80E0-8B8A1A2A66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7650D-EA2A-4003-9917-59F577199843}"/>
              </a:ext>
            </a:extLst>
          </p:cNvPr>
          <p:cNvSpPr>
            <a:spLocks noGrp="1"/>
          </p:cNvSpPr>
          <p:nvPr>
            <p:ph type="title"/>
          </p:nvPr>
        </p:nvSpPr>
        <p:spPr/>
        <p:txBody>
          <a:bodyPr/>
          <a:lstStyle/>
          <a:p>
            <a:r>
              <a:rPr lang="tr-TR" dirty="0"/>
              <a:t> </a:t>
            </a:r>
            <a:endParaRPr lang="en-US" dirty="0"/>
          </a:p>
        </p:txBody>
      </p:sp>
      <p:sp>
        <p:nvSpPr>
          <p:cNvPr id="3" name="Content Placeholder 2">
            <a:extLst>
              <a:ext uri="{FF2B5EF4-FFF2-40B4-BE49-F238E27FC236}">
                <a16:creationId xmlns:a16="http://schemas.microsoft.com/office/drawing/2014/main" id="{3197777E-010E-4A06-AE99-2E14360CE162}"/>
              </a:ext>
            </a:extLst>
          </p:cNvPr>
          <p:cNvSpPr>
            <a:spLocks noGrp="1"/>
          </p:cNvSpPr>
          <p:nvPr>
            <p:ph sz="half" idx="1"/>
          </p:nvPr>
        </p:nvSpPr>
        <p:spPr/>
        <p:txBody>
          <a:bodyPr/>
          <a:lstStyle/>
          <a:p>
            <a:pPr marL="0" indent="0">
              <a:buNone/>
            </a:pPr>
            <a:r>
              <a:rPr lang="en-US" i="1" dirty="0"/>
              <a:t>It is rather surprising that systematic studies of human abilities were not undertaken until the second half of the last century… An accurate method was available for measuring the circumference of the earth 2,000 years before the first systematic measures of human ability were developed</a:t>
            </a:r>
            <a:endParaRPr lang="tr-TR" i="1" dirty="0"/>
          </a:p>
          <a:p>
            <a:pPr marL="0" indent="0" algn="r">
              <a:buNone/>
            </a:pPr>
            <a:r>
              <a:rPr lang="en-US" b="1" dirty="0" err="1"/>
              <a:t>Jum</a:t>
            </a:r>
            <a:r>
              <a:rPr lang="en-US" b="1" dirty="0"/>
              <a:t> Nunnally, Psychometric Theory (1967)</a:t>
            </a:r>
            <a:endParaRPr lang="tr-TR" b="1" dirty="0"/>
          </a:p>
          <a:p>
            <a:pPr marL="0" indent="0" algn="r">
              <a:buNone/>
            </a:pPr>
            <a:endParaRPr lang="tr-TR" i="1" dirty="0"/>
          </a:p>
          <a:p>
            <a:pPr marL="0" indent="0">
              <a:buNone/>
            </a:pPr>
            <a:r>
              <a:rPr lang="en-US" i="1" dirty="0"/>
              <a:t>Psychometry, it is hardly necessary to say, means the art of imposing measurement and number upon operations of the mind …” </a:t>
            </a:r>
            <a:endParaRPr lang="tr-TR" i="1" dirty="0"/>
          </a:p>
          <a:p>
            <a:pPr marL="0" indent="0">
              <a:buNone/>
            </a:pPr>
            <a:endParaRPr lang="tr-TR" i="1" dirty="0"/>
          </a:p>
          <a:p>
            <a:pPr marL="0" indent="0" algn="r">
              <a:buNone/>
            </a:pPr>
            <a:r>
              <a:rPr lang="en-US" i="1" dirty="0"/>
              <a:t> </a:t>
            </a:r>
            <a:r>
              <a:rPr lang="en-US" b="1" dirty="0"/>
              <a:t>Francis Galton</a:t>
            </a:r>
            <a:r>
              <a:rPr lang="tr-TR" b="1" dirty="0"/>
              <a:t>, </a:t>
            </a:r>
            <a:r>
              <a:rPr lang="en-US" b="1" dirty="0"/>
              <a:t>“Psychometric Experiments”</a:t>
            </a:r>
            <a:r>
              <a:rPr lang="tr-TR" b="1" dirty="0"/>
              <a:t> </a:t>
            </a:r>
            <a:r>
              <a:rPr lang="en-US" b="1" dirty="0"/>
              <a:t>(1879)</a:t>
            </a:r>
          </a:p>
        </p:txBody>
      </p:sp>
      <p:pic>
        <p:nvPicPr>
          <p:cNvPr id="5" name="Picture 4" descr="Logo, company name&#10;&#10;Description automatically generated">
            <a:extLst>
              <a:ext uri="{FF2B5EF4-FFF2-40B4-BE49-F238E27FC236}">
                <a16:creationId xmlns:a16="http://schemas.microsoft.com/office/drawing/2014/main" id="{AE40EFC4-85B6-4B46-A26F-0D4ECF99B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947699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crossword puzzle&#10;&#10;Description automatically generated">
            <a:extLst>
              <a:ext uri="{FF2B5EF4-FFF2-40B4-BE49-F238E27FC236}">
                <a16:creationId xmlns:a16="http://schemas.microsoft.com/office/drawing/2014/main" id="{03CC97BC-3AB5-4376-9B49-85F42093C94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647728" y="188640"/>
            <a:ext cx="4482497" cy="5976664"/>
          </a:xfrm>
        </p:spPr>
      </p:pic>
      <p:pic>
        <p:nvPicPr>
          <p:cNvPr id="3" name="Picture 2" descr="Logo, company name&#10;&#10;Description automatically generated">
            <a:extLst>
              <a:ext uri="{FF2B5EF4-FFF2-40B4-BE49-F238E27FC236}">
                <a16:creationId xmlns:a16="http://schemas.microsoft.com/office/drawing/2014/main" id="{0D8112F6-D627-4899-9B35-C79E5F217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359485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low confidence">
            <a:extLst>
              <a:ext uri="{FF2B5EF4-FFF2-40B4-BE49-F238E27FC236}">
                <a16:creationId xmlns:a16="http://schemas.microsoft.com/office/drawing/2014/main" id="{C360F9ED-E7AE-4D85-87FF-7F54D12F430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87687" y="352954"/>
            <a:ext cx="4632443" cy="5812350"/>
          </a:xfrm>
        </p:spPr>
      </p:pic>
      <p:pic>
        <p:nvPicPr>
          <p:cNvPr id="3" name="Picture 2" descr="Logo, company name&#10;&#10;Description automatically generated">
            <a:extLst>
              <a:ext uri="{FF2B5EF4-FFF2-40B4-BE49-F238E27FC236}">
                <a16:creationId xmlns:a16="http://schemas.microsoft.com/office/drawing/2014/main" id="{692C2DBF-9F28-4E16-9E70-46BDD40C8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947488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515DAD17-A2CD-41A3-8584-79372423BC1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855640" y="188640"/>
            <a:ext cx="5894566" cy="5976664"/>
          </a:xfrm>
        </p:spPr>
      </p:pic>
      <p:pic>
        <p:nvPicPr>
          <p:cNvPr id="3" name="Picture 2" descr="Logo, company name&#10;&#10;Description automatically generated">
            <a:extLst>
              <a:ext uri="{FF2B5EF4-FFF2-40B4-BE49-F238E27FC236}">
                <a16:creationId xmlns:a16="http://schemas.microsoft.com/office/drawing/2014/main" id="{7B511739-6076-46B2-8823-7D9C1C25C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121359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80A4-7688-4850-943A-386DFC5B2973}"/>
              </a:ext>
            </a:extLst>
          </p:cNvPr>
          <p:cNvSpPr>
            <a:spLocks noGrp="1"/>
          </p:cNvSpPr>
          <p:nvPr>
            <p:ph type="title"/>
          </p:nvPr>
        </p:nvSpPr>
        <p:spPr/>
        <p:txBody>
          <a:bodyPr/>
          <a:lstStyle/>
          <a:p>
            <a:r>
              <a:rPr lang="tr-TR" dirty="0"/>
              <a:t>KAYNAKÇA</a:t>
            </a:r>
            <a:endParaRPr lang="en-US" dirty="0"/>
          </a:p>
        </p:txBody>
      </p:sp>
      <p:sp>
        <p:nvSpPr>
          <p:cNvPr id="4" name="Titel 1">
            <a:extLst>
              <a:ext uri="{FF2B5EF4-FFF2-40B4-BE49-F238E27FC236}">
                <a16:creationId xmlns:a16="http://schemas.microsoft.com/office/drawing/2014/main" id="{E77FF3EE-C0B9-49A7-9F9D-5D8EA49803AF}"/>
              </a:ext>
            </a:extLst>
          </p:cNvPr>
          <p:cNvSpPr txBox="1">
            <a:spLocks noGrp="1"/>
          </p:cNvSpPr>
          <p:nvPr>
            <p:ph sz="quarter" idx="13"/>
          </p:nvPr>
        </p:nvSpPr>
        <p:spPr>
          <a:xfrm>
            <a:off x="387350" y="1231900"/>
            <a:ext cx="9728200" cy="4429125"/>
          </a:xfrm>
          <a:prstGeom prst="rect">
            <a:avLst/>
          </a:prstGeom>
        </p:spPr>
        <p:txBody>
          <a:bodyPr vert="horz" lIns="108000" tIns="0" rIns="0" bIns="0" rtlCol="0" anchor="t" anchorCtr="0">
            <a:noAutofit/>
          </a:bodyPr>
          <a:lstStyle>
            <a:lvl1pPr marL="0" indent="0" algn="l" defTabSz="914400" rtl="0" eaLnBrk="1" latinLnBrk="0" hangingPunct="1">
              <a:lnSpc>
                <a:spcPct val="120000"/>
              </a:lnSpc>
              <a:spcBef>
                <a:spcPct val="0"/>
              </a:spcBef>
              <a:spcAft>
                <a:spcPts val="0"/>
              </a:spcAft>
              <a:buNone/>
              <a:defRPr sz="2400" kern="1200" cap="all" spc="0" baseline="0">
                <a:solidFill>
                  <a:srgbClr val="000000"/>
                </a:solidFill>
                <a:latin typeface="+mj-lt"/>
                <a:ea typeface="+mj-ea"/>
                <a:cs typeface="+mj-cs"/>
              </a:defRPr>
            </a:lvl1pPr>
          </a:lstStyle>
          <a:p>
            <a:pPr marL="171450" indent="-171450">
              <a:lnSpc>
                <a:spcPct val="100000"/>
              </a:lnSpc>
              <a:buFont typeface="Arial" panose="020B0604020202020204" pitchFamily="34" charset="0"/>
              <a:buChar char="•"/>
            </a:pPr>
            <a:r>
              <a:rPr lang="de-DE" sz="1800" i="1" dirty="0"/>
              <a:t>Jones, L. V., &amp; Thissen, D. (2006). 1 A </a:t>
            </a:r>
            <a:r>
              <a:rPr lang="de-DE" sz="1800" i="1" dirty="0" err="1"/>
              <a:t>History</a:t>
            </a:r>
            <a:r>
              <a:rPr lang="de-DE" sz="1800" i="1" dirty="0"/>
              <a:t> and </a:t>
            </a:r>
            <a:r>
              <a:rPr lang="de-DE" sz="1800" i="1" dirty="0" err="1"/>
              <a:t>Overview</a:t>
            </a:r>
            <a:r>
              <a:rPr lang="de-DE" sz="1800" i="1" dirty="0"/>
              <a:t> </a:t>
            </a:r>
            <a:r>
              <a:rPr lang="de-DE" sz="1800" i="1" dirty="0" err="1"/>
              <a:t>of</a:t>
            </a:r>
            <a:r>
              <a:rPr lang="de-DE" sz="1800" i="1" dirty="0"/>
              <a:t> </a:t>
            </a:r>
            <a:r>
              <a:rPr lang="de-DE" sz="1800" i="1" dirty="0" err="1"/>
              <a:t>Psychometrics</a:t>
            </a:r>
            <a:r>
              <a:rPr lang="de-DE" sz="1800" i="1" dirty="0"/>
              <a:t>. Handbook </a:t>
            </a:r>
            <a:r>
              <a:rPr lang="de-DE" sz="1800" i="1" dirty="0" err="1"/>
              <a:t>of</a:t>
            </a:r>
            <a:r>
              <a:rPr lang="de-DE" sz="1800" i="1" dirty="0"/>
              <a:t> </a:t>
            </a:r>
            <a:r>
              <a:rPr lang="de-DE" sz="1800" i="1" dirty="0" err="1"/>
              <a:t>statistics</a:t>
            </a:r>
            <a:r>
              <a:rPr lang="de-DE" sz="1800" i="1" dirty="0"/>
              <a:t>, 26, 1-27.</a:t>
            </a:r>
            <a:endParaRPr lang="tr-TR" sz="1800" i="1" dirty="0"/>
          </a:p>
          <a:p>
            <a:pPr marL="171450" indent="-171450">
              <a:lnSpc>
                <a:spcPct val="100000"/>
              </a:lnSpc>
              <a:buFont typeface="Arial" panose="020B0604020202020204" pitchFamily="34" charset="0"/>
              <a:buChar char="•"/>
            </a:pPr>
            <a:r>
              <a:rPr lang="en-US" sz="1800" i="1" dirty="0"/>
              <a:t>McArdle, J. J., &amp; Prescott, C. A. (1992). Age-based construct validation using structural equation</a:t>
            </a:r>
            <a:r>
              <a:rPr lang="tr-TR" sz="1800" i="1" dirty="0"/>
              <a:t> </a:t>
            </a:r>
            <a:r>
              <a:rPr lang="en-US" sz="1800" i="1" dirty="0"/>
              <a:t>modeling. Experimental Aging Research, 18, 87-115.</a:t>
            </a:r>
            <a:endParaRPr lang="tr-TR" sz="1800" i="1" dirty="0"/>
          </a:p>
          <a:p>
            <a:pPr marL="171450" indent="-171450">
              <a:lnSpc>
                <a:spcPct val="100000"/>
              </a:lnSpc>
              <a:buFont typeface="Arial" panose="020B0604020202020204" pitchFamily="34" charset="0"/>
              <a:buChar char="•"/>
            </a:pPr>
            <a:r>
              <a:rPr lang="de-DE" sz="1800" i="1" dirty="0"/>
              <a:t>Nie, N. H., Bent, D. H., &amp; Hull, C. H. (1975). SPSS: Statistical </a:t>
            </a:r>
            <a:r>
              <a:rPr lang="de-DE" sz="1800" i="1" dirty="0" err="1"/>
              <a:t>package</a:t>
            </a:r>
            <a:r>
              <a:rPr lang="de-DE" sz="1800" i="1" dirty="0"/>
              <a:t> </a:t>
            </a:r>
            <a:r>
              <a:rPr lang="de-DE" sz="1800" i="1" dirty="0" err="1"/>
              <a:t>for</a:t>
            </a:r>
            <a:r>
              <a:rPr lang="de-DE" sz="1800" i="1" dirty="0"/>
              <a:t> </a:t>
            </a:r>
            <a:r>
              <a:rPr lang="de-DE" sz="1800" i="1" dirty="0" err="1"/>
              <a:t>the</a:t>
            </a:r>
            <a:r>
              <a:rPr lang="de-DE" sz="1800" i="1" dirty="0"/>
              <a:t> social </a:t>
            </a:r>
            <a:r>
              <a:rPr lang="de-DE" sz="1800" i="1" dirty="0" err="1"/>
              <a:t>sciences</a:t>
            </a:r>
            <a:r>
              <a:rPr lang="de-DE" sz="1800" i="1" dirty="0"/>
              <a:t> (Vol. 227). New York: McGraw-Hill.</a:t>
            </a:r>
            <a:endParaRPr lang="tr-TR" sz="1800" i="1" dirty="0"/>
          </a:p>
          <a:p>
            <a:pPr marL="171450" indent="-171450">
              <a:lnSpc>
                <a:spcPct val="100000"/>
              </a:lnSpc>
              <a:buFont typeface="Arial" panose="020B0604020202020204" pitchFamily="34" charset="0"/>
              <a:buChar char="•"/>
            </a:pPr>
            <a:r>
              <a:rPr lang="de-DE" sz="1800" i="1" dirty="0"/>
              <a:t>Rosenberg, J. M., </a:t>
            </a:r>
            <a:r>
              <a:rPr lang="de-DE" sz="1800" i="1" dirty="0" err="1"/>
              <a:t>Beymer</a:t>
            </a:r>
            <a:r>
              <a:rPr lang="de-DE" sz="1800" i="1" dirty="0"/>
              <a:t>, P. N., Anderson, D. J., Van </a:t>
            </a:r>
            <a:r>
              <a:rPr lang="de-DE" sz="1800" i="1" dirty="0" err="1"/>
              <a:t>Lissa</a:t>
            </a:r>
            <a:r>
              <a:rPr lang="de-DE" sz="1800" i="1" dirty="0"/>
              <a:t>, C. J., &amp; Schmidt, J. A. (2019). </a:t>
            </a:r>
            <a:r>
              <a:rPr lang="de-DE" sz="1800" i="1" dirty="0" err="1"/>
              <a:t>tidyLPA</a:t>
            </a:r>
            <a:r>
              <a:rPr lang="de-DE" sz="1800" i="1" dirty="0"/>
              <a:t>: An R </a:t>
            </a:r>
            <a:r>
              <a:rPr lang="de-DE" sz="1800" i="1" dirty="0" err="1"/>
              <a:t>package</a:t>
            </a:r>
            <a:r>
              <a:rPr lang="de-DE" sz="1800" i="1" dirty="0"/>
              <a:t> </a:t>
            </a:r>
            <a:r>
              <a:rPr lang="de-DE" sz="1800" i="1" dirty="0" err="1"/>
              <a:t>to</a:t>
            </a:r>
            <a:r>
              <a:rPr lang="de-DE" sz="1800" i="1" dirty="0"/>
              <a:t> </a:t>
            </a:r>
            <a:r>
              <a:rPr lang="de-DE" sz="1800" i="1" dirty="0" err="1"/>
              <a:t>easily</a:t>
            </a:r>
            <a:r>
              <a:rPr lang="de-DE" sz="1800" i="1" dirty="0"/>
              <a:t> carry out latent </a:t>
            </a:r>
            <a:r>
              <a:rPr lang="de-DE" sz="1800" i="1" dirty="0" err="1"/>
              <a:t>profile</a:t>
            </a:r>
            <a:r>
              <a:rPr lang="de-DE" sz="1800" i="1" dirty="0"/>
              <a:t> </a:t>
            </a:r>
            <a:r>
              <a:rPr lang="de-DE" sz="1800" i="1" dirty="0" err="1"/>
              <a:t>analysis</a:t>
            </a:r>
            <a:r>
              <a:rPr lang="de-DE" sz="1800" i="1" dirty="0"/>
              <a:t> (LPA) </a:t>
            </a:r>
            <a:r>
              <a:rPr lang="de-DE" sz="1800" i="1" dirty="0" err="1"/>
              <a:t>using</a:t>
            </a:r>
            <a:r>
              <a:rPr lang="de-DE" sz="1800" i="1" dirty="0"/>
              <a:t> open-source </a:t>
            </a:r>
            <a:r>
              <a:rPr lang="de-DE" sz="1800" i="1" dirty="0" err="1"/>
              <a:t>or</a:t>
            </a:r>
            <a:r>
              <a:rPr lang="de-DE" sz="1800" i="1" dirty="0"/>
              <a:t> </a:t>
            </a:r>
            <a:r>
              <a:rPr lang="de-DE" sz="1800" i="1" dirty="0" err="1"/>
              <a:t>commercial</a:t>
            </a:r>
            <a:r>
              <a:rPr lang="de-DE" sz="1800" i="1" dirty="0"/>
              <a:t> </a:t>
            </a:r>
            <a:r>
              <a:rPr lang="de-DE" sz="1800" i="1" dirty="0" err="1"/>
              <a:t>software</a:t>
            </a:r>
            <a:r>
              <a:rPr lang="de-DE" sz="1800" i="1" dirty="0"/>
              <a:t>. Journal </a:t>
            </a:r>
            <a:r>
              <a:rPr lang="de-DE" sz="1800" i="1" dirty="0" err="1"/>
              <a:t>of</a:t>
            </a:r>
            <a:r>
              <a:rPr lang="de-DE" sz="1800" i="1" dirty="0"/>
              <a:t> Open Source Software, 3(30), 978.</a:t>
            </a:r>
            <a:endParaRPr lang="tr-TR" sz="1800" i="1" dirty="0"/>
          </a:p>
          <a:p>
            <a:pPr marL="171450" indent="-171450">
              <a:lnSpc>
                <a:spcPct val="100000"/>
              </a:lnSpc>
              <a:buFont typeface="Arial" panose="020B0604020202020204" pitchFamily="34" charset="0"/>
              <a:buChar char="•"/>
            </a:pPr>
            <a:r>
              <a:rPr lang="de-DE" sz="1800" i="1" dirty="0" err="1"/>
              <a:t>Revelle</a:t>
            </a:r>
            <a:r>
              <a:rPr lang="de-DE" sz="1800" i="1" dirty="0"/>
              <a:t>, W., &amp; </a:t>
            </a:r>
            <a:r>
              <a:rPr lang="de-DE" sz="1800" i="1" dirty="0" err="1"/>
              <a:t>Revelle</a:t>
            </a:r>
            <a:r>
              <a:rPr lang="de-DE" sz="1800" i="1" dirty="0"/>
              <a:t>, M. W. (2015). Package ‘</a:t>
            </a:r>
            <a:r>
              <a:rPr lang="de-DE" sz="1800" i="1" dirty="0" err="1"/>
              <a:t>psych</a:t>
            </a:r>
            <a:r>
              <a:rPr lang="de-DE" sz="1800" i="1" dirty="0"/>
              <a:t>’. The </a:t>
            </a:r>
            <a:r>
              <a:rPr lang="de-DE" sz="1800" i="1" dirty="0" err="1"/>
              <a:t>comprehensive</a:t>
            </a:r>
            <a:r>
              <a:rPr lang="de-DE" sz="1800" i="1" dirty="0"/>
              <a:t> R </a:t>
            </a:r>
            <a:r>
              <a:rPr lang="de-DE" sz="1800" i="1" dirty="0" err="1"/>
              <a:t>archive</a:t>
            </a:r>
            <a:r>
              <a:rPr lang="de-DE" sz="1800" i="1" dirty="0"/>
              <a:t> network, 337, 338.</a:t>
            </a:r>
            <a:endParaRPr lang="tr-TR" sz="1800" i="1" dirty="0"/>
          </a:p>
          <a:p>
            <a:pPr marL="171450" indent="-171450">
              <a:lnSpc>
                <a:spcPct val="100000"/>
              </a:lnSpc>
              <a:buFont typeface="Arial" panose="020B0604020202020204" pitchFamily="34" charset="0"/>
              <a:buChar char="•"/>
            </a:pPr>
            <a:r>
              <a:rPr lang="de-DE" sz="1800" i="1" dirty="0"/>
              <a:t>Stout, W. (2002). </a:t>
            </a:r>
            <a:r>
              <a:rPr lang="de-DE" sz="1800" i="1" dirty="0" err="1"/>
              <a:t>Psychometrics</a:t>
            </a:r>
            <a:r>
              <a:rPr lang="de-DE" sz="1800" i="1" dirty="0"/>
              <a:t>: </a:t>
            </a:r>
            <a:r>
              <a:rPr lang="de-DE" sz="1800" i="1" dirty="0" err="1"/>
              <a:t>From</a:t>
            </a:r>
            <a:r>
              <a:rPr lang="de-DE" sz="1800" i="1" dirty="0"/>
              <a:t> </a:t>
            </a:r>
            <a:r>
              <a:rPr lang="de-DE" sz="1800" i="1" dirty="0" err="1"/>
              <a:t>practice</a:t>
            </a:r>
            <a:r>
              <a:rPr lang="de-DE" sz="1800" i="1" dirty="0"/>
              <a:t> </a:t>
            </a:r>
            <a:r>
              <a:rPr lang="de-DE" sz="1800" i="1" dirty="0" err="1"/>
              <a:t>to</a:t>
            </a:r>
            <a:r>
              <a:rPr lang="de-DE" sz="1800" i="1" dirty="0"/>
              <a:t> </a:t>
            </a:r>
            <a:r>
              <a:rPr lang="de-DE" sz="1800" i="1" dirty="0" err="1"/>
              <a:t>theory</a:t>
            </a:r>
            <a:r>
              <a:rPr lang="de-DE" sz="1800" i="1" dirty="0"/>
              <a:t> and back. </a:t>
            </a:r>
            <a:r>
              <a:rPr lang="de-DE" sz="1800" i="1" dirty="0" err="1"/>
              <a:t>Psychometrika</a:t>
            </a:r>
            <a:r>
              <a:rPr lang="de-DE" sz="1800" i="1" dirty="0"/>
              <a:t>, 67(4), 485-518.</a:t>
            </a:r>
          </a:p>
          <a:p>
            <a:endParaRPr lang="de-DE" sz="800" dirty="0"/>
          </a:p>
        </p:txBody>
      </p:sp>
      <p:pic>
        <p:nvPicPr>
          <p:cNvPr id="5" name="Picture 4" descr="Logo, company name&#10;&#10;Description automatically generated">
            <a:extLst>
              <a:ext uri="{FF2B5EF4-FFF2-40B4-BE49-F238E27FC236}">
                <a16:creationId xmlns:a16="http://schemas.microsoft.com/office/drawing/2014/main" id="{02BF19F8-0768-49B1-81A8-E34A462B6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2401855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tr-TR" dirty="0"/>
              <a:t>TEŞEKKÜRLER</a:t>
            </a:r>
            <a:endParaRPr lang="de-DE" dirty="0"/>
          </a:p>
        </p:txBody>
      </p:sp>
    </p:spTree>
    <p:extLst>
      <p:ext uri="{BB962C8B-B14F-4D97-AF65-F5344CB8AC3E}">
        <p14:creationId xmlns:p14="http://schemas.microsoft.com/office/powerpoint/2010/main" val="2776008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97EF-2E6B-4CC3-934D-55F2735CCD13}"/>
              </a:ext>
            </a:extLst>
          </p:cNvPr>
          <p:cNvSpPr>
            <a:spLocks noGrp="1"/>
          </p:cNvSpPr>
          <p:nvPr>
            <p:ph type="title"/>
          </p:nvPr>
        </p:nvSpPr>
        <p:spPr/>
        <p:txBody>
          <a:bodyPr/>
          <a:lstStyle/>
          <a:p>
            <a:r>
              <a:rPr lang="tr-TR" dirty="0"/>
              <a:t>Psikometri Nedir?</a:t>
            </a:r>
            <a:endParaRPr lang="en-US" dirty="0"/>
          </a:p>
        </p:txBody>
      </p:sp>
      <p:sp>
        <p:nvSpPr>
          <p:cNvPr id="3" name="Content Placeholder 2">
            <a:extLst>
              <a:ext uri="{FF2B5EF4-FFF2-40B4-BE49-F238E27FC236}">
                <a16:creationId xmlns:a16="http://schemas.microsoft.com/office/drawing/2014/main" id="{2331AAA7-38B4-4E92-AD49-690AB97992FB}"/>
              </a:ext>
            </a:extLst>
          </p:cNvPr>
          <p:cNvSpPr>
            <a:spLocks noGrp="1"/>
          </p:cNvSpPr>
          <p:nvPr>
            <p:ph sz="half" idx="1"/>
          </p:nvPr>
        </p:nvSpPr>
        <p:spPr/>
        <p:txBody>
          <a:bodyPr/>
          <a:lstStyle/>
          <a:p>
            <a:endParaRPr lang="tr-TR" dirty="0"/>
          </a:p>
          <a:p>
            <a:endParaRPr lang="en-US" dirty="0"/>
          </a:p>
        </p:txBody>
      </p:sp>
      <p:graphicFrame>
        <p:nvGraphicFramePr>
          <p:cNvPr id="7" name="Diagram 6">
            <a:extLst>
              <a:ext uri="{FF2B5EF4-FFF2-40B4-BE49-F238E27FC236}">
                <a16:creationId xmlns:a16="http://schemas.microsoft.com/office/drawing/2014/main" id="{152AC7C4-3F52-419B-B4ED-F81E4A0BD048}"/>
              </a:ext>
            </a:extLst>
          </p:cNvPr>
          <p:cNvGraphicFramePr/>
          <p:nvPr>
            <p:extLst>
              <p:ext uri="{D42A27DB-BD31-4B8C-83A1-F6EECF244321}">
                <p14:modId xmlns:p14="http://schemas.microsoft.com/office/powerpoint/2010/main" val="2080373211"/>
              </p:ext>
            </p:extLst>
          </p:nvPr>
        </p:nvGraphicFramePr>
        <p:xfrm>
          <a:off x="2371812" y="1231900"/>
          <a:ext cx="7448376" cy="4077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Left-Right 7">
            <a:extLst>
              <a:ext uri="{FF2B5EF4-FFF2-40B4-BE49-F238E27FC236}">
                <a16:creationId xmlns:a16="http://schemas.microsoft.com/office/drawing/2014/main" id="{5720C317-EE6D-4635-A92F-8D529788BD94}"/>
              </a:ext>
            </a:extLst>
          </p:cNvPr>
          <p:cNvSpPr/>
          <p:nvPr/>
        </p:nvSpPr>
        <p:spPr>
          <a:xfrm>
            <a:off x="2567608" y="4834347"/>
            <a:ext cx="7056784" cy="576287"/>
          </a:xfrm>
          <a:prstGeom prst="leftRight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tr-TR" dirty="0">
                <a:ln w="0"/>
                <a:solidFill>
                  <a:schemeClr val="tx1"/>
                </a:solidFill>
                <a:effectLst>
                  <a:outerShdw blurRad="38100" dist="19050" dir="2700000" algn="tl" rotWithShape="0">
                    <a:schemeClr val="dk1">
                      <a:alpha val="40000"/>
                    </a:schemeClr>
                  </a:outerShdw>
                </a:effectLst>
              </a:rPr>
              <a:t>NİCEL ÖLÇME UYGULAMALARI (</a:t>
            </a:r>
            <a:r>
              <a:rPr lang="tr-TR" dirty="0" err="1">
                <a:ln w="0"/>
                <a:solidFill>
                  <a:schemeClr val="tx1"/>
                </a:solidFill>
                <a:effectLst>
                  <a:outerShdw blurRad="38100" dist="19050" dir="2700000" algn="tl" rotWithShape="0">
                    <a:schemeClr val="dk1">
                      <a:alpha val="40000"/>
                    </a:schemeClr>
                  </a:outerShdw>
                </a:effectLst>
              </a:rPr>
              <a:t>quantitative</a:t>
            </a:r>
            <a:r>
              <a:rPr lang="tr-TR" dirty="0">
                <a:ln w="0"/>
                <a:solidFill>
                  <a:schemeClr val="tx1"/>
                </a:solidFill>
                <a:effectLst>
                  <a:outerShdw blurRad="38100" dist="19050" dir="2700000" algn="tl" rotWithShape="0">
                    <a:schemeClr val="dk1">
                      <a:alpha val="40000"/>
                    </a:schemeClr>
                  </a:outerShdw>
                </a:effectLst>
              </a:rPr>
              <a:t> </a:t>
            </a:r>
            <a:r>
              <a:rPr lang="tr-TR" dirty="0" err="1">
                <a:ln w="0"/>
                <a:solidFill>
                  <a:schemeClr val="tx1"/>
                </a:solidFill>
                <a:effectLst>
                  <a:outerShdw blurRad="38100" dist="19050" dir="2700000" algn="tl" rotWithShape="0">
                    <a:schemeClr val="dk1">
                      <a:alpha val="40000"/>
                    </a:schemeClr>
                  </a:outerShdw>
                </a:effectLst>
              </a:rPr>
              <a:t>measurement</a:t>
            </a:r>
            <a:r>
              <a:rPr lang="tr-TR" dirty="0">
                <a:ln w="0"/>
                <a:solidFill>
                  <a:schemeClr val="tx1"/>
                </a:solidFill>
                <a:effectLst>
                  <a:outerShdw blurRad="38100" dist="19050" dir="2700000" algn="tl" rotWithShape="0">
                    <a:schemeClr val="dk1">
                      <a:alpha val="40000"/>
                    </a:schemeClr>
                  </a:outerShdw>
                </a:effectLst>
              </a:rPr>
              <a:t> </a:t>
            </a:r>
            <a:r>
              <a:rPr lang="tr-TR" dirty="0" err="1">
                <a:ln w="0"/>
                <a:solidFill>
                  <a:schemeClr val="tx1"/>
                </a:solidFill>
                <a:effectLst>
                  <a:outerShdw blurRad="38100" dist="19050" dir="2700000" algn="tl" rotWithShape="0">
                    <a:schemeClr val="dk1">
                      <a:alpha val="40000"/>
                    </a:schemeClr>
                  </a:outerShdw>
                </a:effectLst>
              </a:rPr>
              <a:t>practices</a:t>
            </a:r>
            <a:r>
              <a:rPr lang="tr-TR" dirty="0">
                <a:ln w="0"/>
                <a:solidFill>
                  <a:schemeClr val="tx1"/>
                </a:solidFill>
                <a:effectLst>
                  <a:outerShdw blurRad="38100" dist="19050" dir="2700000" algn="tl" rotWithShape="0">
                    <a:schemeClr val="dk1">
                      <a:alpha val="40000"/>
                    </a:schemeClr>
                  </a:outerShdw>
                </a:effectLst>
              </a:rPr>
              <a:t>)</a:t>
            </a:r>
            <a:endParaRPr lang="en-US" b="1" dirty="0">
              <a:ln w="22225">
                <a:solidFill>
                  <a:schemeClr val="accent2"/>
                </a:solidFill>
                <a:prstDash val="solid"/>
              </a:ln>
              <a:solidFill>
                <a:sysClr val="windowText" lastClr="000000"/>
              </a:solidFill>
            </a:endParaRPr>
          </a:p>
        </p:txBody>
      </p:sp>
      <p:pic>
        <p:nvPicPr>
          <p:cNvPr id="6" name="Picture 5" descr="Logo, company name&#10;&#10;Description automatically generated">
            <a:extLst>
              <a:ext uri="{FF2B5EF4-FFF2-40B4-BE49-F238E27FC236}">
                <a16:creationId xmlns:a16="http://schemas.microsoft.com/office/drawing/2014/main" id="{7200137F-5B4E-45C6-A0CA-D1BB51BA49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45999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D97EF-2E6B-4CC3-934D-55F2735CCD13}"/>
              </a:ext>
            </a:extLst>
          </p:cNvPr>
          <p:cNvSpPr>
            <a:spLocks noGrp="1"/>
          </p:cNvSpPr>
          <p:nvPr>
            <p:ph type="title"/>
          </p:nvPr>
        </p:nvSpPr>
        <p:spPr/>
        <p:txBody>
          <a:bodyPr/>
          <a:lstStyle/>
          <a:p>
            <a:r>
              <a:rPr lang="tr-TR" dirty="0"/>
              <a:t>Psikometri Nedir?</a:t>
            </a:r>
            <a:endParaRPr lang="en-US" dirty="0"/>
          </a:p>
        </p:txBody>
      </p:sp>
      <p:sp>
        <p:nvSpPr>
          <p:cNvPr id="3" name="Content Placeholder 2">
            <a:extLst>
              <a:ext uri="{FF2B5EF4-FFF2-40B4-BE49-F238E27FC236}">
                <a16:creationId xmlns:a16="http://schemas.microsoft.com/office/drawing/2014/main" id="{2331AAA7-38B4-4E92-AD49-690AB97992FB}"/>
              </a:ext>
            </a:extLst>
          </p:cNvPr>
          <p:cNvSpPr>
            <a:spLocks noGrp="1"/>
          </p:cNvSpPr>
          <p:nvPr>
            <p:ph sz="half" idx="1"/>
          </p:nvPr>
        </p:nvSpPr>
        <p:spPr/>
        <p:txBody>
          <a:bodyPr/>
          <a:lstStyle/>
          <a:p>
            <a:endParaRPr lang="tr-TR" dirty="0"/>
          </a:p>
          <a:p>
            <a:endParaRPr lang="en-US" dirty="0"/>
          </a:p>
        </p:txBody>
      </p:sp>
      <p:graphicFrame>
        <p:nvGraphicFramePr>
          <p:cNvPr id="7" name="Diagram 6">
            <a:extLst>
              <a:ext uri="{FF2B5EF4-FFF2-40B4-BE49-F238E27FC236}">
                <a16:creationId xmlns:a16="http://schemas.microsoft.com/office/drawing/2014/main" id="{152AC7C4-3F52-419B-B4ED-F81E4A0BD048}"/>
              </a:ext>
            </a:extLst>
          </p:cNvPr>
          <p:cNvGraphicFramePr/>
          <p:nvPr>
            <p:extLst>
              <p:ext uri="{D42A27DB-BD31-4B8C-83A1-F6EECF244321}">
                <p14:modId xmlns:p14="http://schemas.microsoft.com/office/powerpoint/2010/main" val="3671689382"/>
              </p:ext>
            </p:extLst>
          </p:nvPr>
        </p:nvGraphicFramePr>
        <p:xfrm>
          <a:off x="2371812" y="1231900"/>
          <a:ext cx="7448376" cy="40774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Left-Right 7">
            <a:extLst>
              <a:ext uri="{FF2B5EF4-FFF2-40B4-BE49-F238E27FC236}">
                <a16:creationId xmlns:a16="http://schemas.microsoft.com/office/drawing/2014/main" id="{5720C317-EE6D-4635-A92F-8D529788BD94}"/>
              </a:ext>
            </a:extLst>
          </p:cNvPr>
          <p:cNvSpPr/>
          <p:nvPr/>
        </p:nvSpPr>
        <p:spPr>
          <a:xfrm>
            <a:off x="2567608" y="4834347"/>
            <a:ext cx="7056784" cy="576287"/>
          </a:xfrm>
          <a:prstGeom prst="leftRight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tr-TR" dirty="0">
                <a:ln w="0"/>
                <a:solidFill>
                  <a:schemeClr val="tx1"/>
                </a:solidFill>
                <a:effectLst>
                  <a:outerShdw blurRad="38100" dist="19050" dir="2700000" algn="tl" rotWithShape="0">
                    <a:schemeClr val="dk1">
                      <a:alpha val="40000"/>
                    </a:schemeClr>
                  </a:outerShdw>
                </a:effectLst>
              </a:rPr>
              <a:t>NİCEL ÖLÇME UYGULAMALARI (</a:t>
            </a:r>
            <a:r>
              <a:rPr lang="tr-TR" dirty="0" err="1">
                <a:ln w="0"/>
                <a:solidFill>
                  <a:schemeClr val="tx1"/>
                </a:solidFill>
                <a:effectLst>
                  <a:outerShdw blurRad="38100" dist="19050" dir="2700000" algn="tl" rotWithShape="0">
                    <a:schemeClr val="dk1">
                      <a:alpha val="40000"/>
                    </a:schemeClr>
                  </a:outerShdw>
                </a:effectLst>
              </a:rPr>
              <a:t>quantitative</a:t>
            </a:r>
            <a:r>
              <a:rPr lang="tr-TR" dirty="0">
                <a:ln w="0"/>
                <a:solidFill>
                  <a:schemeClr val="tx1"/>
                </a:solidFill>
                <a:effectLst>
                  <a:outerShdw blurRad="38100" dist="19050" dir="2700000" algn="tl" rotWithShape="0">
                    <a:schemeClr val="dk1">
                      <a:alpha val="40000"/>
                    </a:schemeClr>
                  </a:outerShdw>
                </a:effectLst>
              </a:rPr>
              <a:t> </a:t>
            </a:r>
            <a:r>
              <a:rPr lang="tr-TR" dirty="0" err="1">
                <a:ln w="0"/>
                <a:solidFill>
                  <a:schemeClr val="tx1"/>
                </a:solidFill>
                <a:effectLst>
                  <a:outerShdw blurRad="38100" dist="19050" dir="2700000" algn="tl" rotWithShape="0">
                    <a:schemeClr val="dk1">
                      <a:alpha val="40000"/>
                    </a:schemeClr>
                  </a:outerShdw>
                </a:effectLst>
              </a:rPr>
              <a:t>measurement</a:t>
            </a:r>
            <a:r>
              <a:rPr lang="tr-TR" dirty="0">
                <a:ln w="0"/>
                <a:solidFill>
                  <a:schemeClr val="tx1"/>
                </a:solidFill>
                <a:effectLst>
                  <a:outerShdw blurRad="38100" dist="19050" dir="2700000" algn="tl" rotWithShape="0">
                    <a:schemeClr val="dk1">
                      <a:alpha val="40000"/>
                    </a:schemeClr>
                  </a:outerShdw>
                </a:effectLst>
              </a:rPr>
              <a:t> </a:t>
            </a:r>
            <a:r>
              <a:rPr lang="tr-TR" dirty="0" err="1">
                <a:ln w="0"/>
                <a:solidFill>
                  <a:schemeClr val="tx1"/>
                </a:solidFill>
                <a:effectLst>
                  <a:outerShdw blurRad="38100" dist="19050" dir="2700000" algn="tl" rotWithShape="0">
                    <a:schemeClr val="dk1">
                      <a:alpha val="40000"/>
                    </a:schemeClr>
                  </a:outerShdw>
                </a:effectLst>
              </a:rPr>
              <a:t>practices</a:t>
            </a:r>
            <a:r>
              <a:rPr lang="tr-TR" dirty="0">
                <a:ln w="0"/>
                <a:solidFill>
                  <a:schemeClr val="tx1"/>
                </a:solidFill>
                <a:effectLst>
                  <a:outerShdw blurRad="38100" dist="19050" dir="2700000" algn="tl" rotWithShape="0">
                    <a:schemeClr val="dk1">
                      <a:alpha val="40000"/>
                    </a:schemeClr>
                  </a:outerShdw>
                </a:effectLst>
              </a:rPr>
              <a:t>)</a:t>
            </a:r>
            <a:endParaRPr lang="en-US" b="1" dirty="0">
              <a:ln w="22225">
                <a:solidFill>
                  <a:schemeClr val="accent2"/>
                </a:solidFill>
                <a:prstDash val="solid"/>
              </a:ln>
              <a:solidFill>
                <a:sysClr val="windowText" lastClr="000000"/>
              </a:solidFill>
            </a:endParaRPr>
          </a:p>
        </p:txBody>
      </p:sp>
      <p:pic>
        <p:nvPicPr>
          <p:cNvPr id="6" name="Picture 5" descr="Logo, company name&#10;&#10;Description automatically generated">
            <a:extLst>
              <a:ext uri="{FF2B5EF4-FFF2-40B4-BE49-F238E27FC236}">
                <a16:creationId xmlns:a16="http://schemas.microsoft.com/office/drawing/2014/main" id="{7ECE3CD8-93FB-49F9-AF3C-366D4AD032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8451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D08E-912E-4CF8-8151-72C49B3CE58C}"/>
              </a:ext>
            </a:extLst>
          </p:cNvPr>
          <p:cNvSpPr>
            <a:spLocks noGrp="1"/>
          </p:cNvSpPr>
          <p:nvPr>
            <p:ph type="title"/>
          </p:nvPr>
        </p:nvSpPr>
        <p:spPr/>
        <p:txBody>
          <a:bodyPr/>
          <a:lstStyle/>
          <a:p>
            <a:r>
              <a:rPr lang="tr-TR" dirty="0"/>
              <a:t>Psikometri Nedir?</a:t>
            </a:r>
            <a:endParaRPr lang="en-US" dirty="0"/>
          </a:p>
        </p:txBody>
      </p:sp>
      <p:sp>
        <p:nvSpPr>
          <p:cNvPr id="3" name="Content Placeholder 2">
            <a:extLst>
              <a:ext uri="{FF2B5EF4-FFF2-40B4-BE49-F238E27FC236}">
                <a16:creationId xmlns:a16="http://schemas.microsoft.com/office/drawing/2014/main" id="{57B51D26-504D-4530-A8E3-8279B3C356F5}"/>
              </a:ext>
            </a:extLst>
          </p:cNvPr>
          <p:cNvSpPr>
            <a:spLocks noGrp="1"/>
          </p:cNvSpPr>
          <p:nvPr>
            <p:ph sz="half" idx="1"/>
          </p:nvPr>
        </p:nvSpPr>
        <p:spPr/>
        <p:txBody>
          <a:bodyPr/>
          <a:lstStyle/>
          <a:p>
            <a:r>
              <a:rPr lang="tr-TR" dirty="0"/>
              <a:t>Ölçme araçlarının geliştirilmesi</a:t>
            </a:r>
          </a:p>
          <a:p>
            <a:r>
              <a:rPr lang="tr-TR" dirty="0"/>
              <a:t>Gözlenen değişkenler (Zeka testi maddeleri) ile teorik yapıların (Zeka) ilişkilendirilmesi</a:t>
            </a:r>
          </a:p>
          <a:p>
            <a:r>
              <a:rPr lang="tr-TR" dirty="0"/>
              <a:t>Yeteneğin belirlenmesi</a:t>
            </a:r>
          </a:p>
          <a:p>
            <a:pPr marL="0" indent="0">
              <a:buNone/>
            </a:pPr>
            <a:endParaRPr lang="en-US" dirty="0"/>
          </a:p>
        </p:txBody>
      </p:sp>
      <p:pic>
        <p:nvPicPr>
          <p:cNvPr id="4" name="Picture 3" descr="Logo, company name&#10;&#10;Description automatically generated">
            <a:extLst>
              <a:ext uri="{FF2B5EF4-FFF2-40B4-BE49-F238E27FC236}">
                <a16:creationId xmlns:a16="http://schemas.microsoft.com/office/drawing/2014/main" id="{716784AA-FD3B-4E78-9B30-7EDAC853B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Tree>
    <p:extLst>
      <p:ext uri="{BB962C8B-B14F-4D97-AF65-F5344CB8AC3E}">
        <p14:creationId xmlns:p14="http://schemas.microsoft.com/office/powerpoint/2010/main" val="302403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D3FDC-1DBF-4951-96DA-4E1F4ABFE967}"/>
              </a:ext>
            </a:extLst>
          </p:cNvPr>
          <p:cNvSpPr>
            <a:spLocks noGrp="1"/>
          </p:cNvSpPr>
          <p:nvPr>
            <p:ph type="title"/>
          </p:nvPr>
        </p:nvSpPr>
        <p:spPr/>
        <p:txBody>
          <a:bodyPr/>
          <a:lstStyle/>
          <a:p>
            <a:r>
              <a:rPr lang="tr-TR" dirty="0"/>
              <a:t>HANGİ YÖNTEMLER</a:t>
            </a:r>
            <a:endParaRPr lang="en-US" dirty="0"/>
          </a:p>
        </p:txBody>
      </p:sp>
      <p:sp>
        <p:nvSpPr>
          <p:cNvPr id="3" name="Content Placeholder 2">
            <a:extLst>
              <a:ext uri="{FF2B5EF4-FFF2-40B4-BE49-F238E27FC236}">
                <a16:creationId xmlns:a16="http://schemas.microsoft.com/office/drawing/2014/main" id="{8BCF05B2-EA3F-47A6-957E-8D444F3136B5}"/>
              </a:ext>
            </a:extLst>
          </p:cNvPr>
          <p:cNvSpPr>
            <a:spLocks noGrp="1"/>
          </p:cNvSpPr>
          <p:nvPr>
            <p:ph sz="half" idx="1"/>
          </p:nvPr>
        </p:nvSpPr>
        <p:spPr>
          <a:xfrm>
            <a:off x="385351" y="1231900"/>
            <a:ext cx="5926673" cy="4429125"/>
          </a:xfrm>
        </p:spPr>
        <p:txBody>
          <a:bodyPr>
            <a:normAutofit fontScale="85000" lnSpcReduction="20000"/>
          </a:bodyPr>
          <a:lstStyle/>
          <a:p>
            <a:r>
              <a:rPr lang="tr-TR" dirty="0"/>
              <a:t>Psikolojik Ölçekleme (</a:t>
            </a:r>
            <a:r>
              <a:rPr lang="tr-TR" dirty="0" err="1"/>
              <a:t>Psychological</a:t>
            </a:r>
            <a:r>
              <a:rPr lang="tr-TR" dirty="0"/>
              <a:t> </a:t>
            </a:r>
            <a:r>
              <a:rPr lang="tr-TR" dirty="0" err="1"/>
              <a:t>Scaling</a:t>
            </a:r>
            <a:r>
              <a:rPr lang="tr-TR" dirty="0"/>
              <a:t>)</a:t>
            </a:r>
          </a:p>
          <a:p>
            <a:pPr lvl="1"/>
            <a:r>
              <a:rPr lang="tr-TR" dirty="0"/>
              <a:t>Stevens (1951) Ölçme objelere ve olayları numaralandırma anlamına gelir. </a:t>
            </a:r>
          </a:p>
          <a:p>
            <a:pPr lvl="1"/>
            <a:r>
              <a:rPr lang="tr-TR" dirty="0" err="1"/>
              <a:t>Thurstone</a:t>
            </a:r>
            <a:r>
              <a:rPr lang="tr-TR" dirty="0"/>
              <a:t>, bu numaralandırmayı standartlaştırmak için «</a:t>
            </a:r>
            <a:r>
              <a:rPr lang="tr-TR" dirty="0" err="1"/>
              <a:t>scale</a:t>
            </a:r>
            <a:r>
              <a:rPr lang="tr-TR" dirty="0"/>
              <a:t>» kavramı üzerinde duruyor. </a:t>
            </a:r>
          </a:p>
          <a:p>
            <a:r>
              <a:rPr lang="tr-TR" dirty="0"/>
              <a:t>Psikometrik Ölçme (</a:t>
            </a:r>
            <a:r>
              <a:rPr lang="tr-TR" dirty="0" err="1"/>
              <a:t>Psychological</a:t>
            </a:r>
            <a:r>
              <a:rPr lang="tr-TR" dirty="0"/>
              <a:t> </a:t>
            </a:r>
            <a:r>
              <a:rPr lang="tr-TR" dirty="0" err="1"/>
              <a:t>measurement</a:t>
            </a:r>
            <a:r>
              <a:rPr lang="tr-TR" dirty="0"/>
              <a:t>-test </a:t>
            </a:r>
            <a:r>
              <a:rPr lang="tr-TR" dirty="0" err="1"/>
              <a:t>theory</a:t>
            </a:r>
            <a:r>
              <a:rPr lang="tr-TR" dirty="0"/>
              <a:t>)</a:t>
            </a:r>
          </a:p>
          <a:p>
            <a:pPr lvl="1"/>
            <a:r>
              <a:rPr lang="tr-TR" dirty="0"/>
              <a:t>Gerçek Puanlar Teorisi (True </a:t>
            </a:r>
            <a:r>
              <a:rPr lang="tr-TR" dirty="0" err="1"/>
              <a:t>Score</a:t>
            </a:r>
            <a:r>
              <a:rPr lang="tr-TR" dirty="0"/>
              <a:t> </a:t>
            </a:r>
            <a:r>
              <a:rPr lang="tr-TR" dirty="0" err="1"/>
              <a:t>Theory</a:t>
            </a:r>
            <a:r>
              <a:rPr lang="tr-TR" dirty="0"/>
              <a:t>) – Güvenirlik Geçerlik</a:t>
            </a:r>
          </a:p>
          <a:p>
            <a:pPr lvl="1"/>
            <a:r>
              <a:rPr lang="tr-TR" dirty="0"/>
              <a:t>Madde Tepki Kuramı (</a:t>
            </a:r>
            <a:r>
              <a:rPr lang="tr-TR" dirty="0" err="1"/>
              <a:t>Item</a:t>
            </a:r>
            <a:r>
              <a:rPr lang="tr-TR" dirty="0"/>
              <a:t> </a:t>
            </a:r>
            <a:r>
              <a:rPr lang="tr-TR" dirty="0" err="1"/>
              <a:t>Response</a:t>
            </a:r>
            <a:r>
              <a:rPr lang="tr-TR" dirty="0"/>
              <a:t> </a:t>
            </a:r>
            <a:r>
              <a:rPr lang="tr-TR" dirty="0" err="1"/>
              <a:t>Theory</a:t>
            </a:r>
            <a:r>
              <a:rPr lang="tr-TR" dirty="0"/>
              <a:t>) –</a:t>
            </a:r>
            <a:r>
              <a:rPr lang="tr-TR" dirty="0" err="1"/>
              <a:t>Rasch</a:t>
            </a:r>
            <a:r>
              <a:rPr lang="tr-TR" dirty="0"/>
              <a:t>, </a:t>
            </a:r>
            <a:r>
              <a:rPr lang="tr-TR" dirty="0" err="1"/>
              <a:t>Parameter</a:t>
            </a:r>
            <a:r>
              <a:rPr lang="tr-TR" dirty="0"/>
              <a:t> </a:t>
            </a:r>
            <a:r>
              <a:rPr lang="tr-TR" dirty="0" err="1"/>
              <a:t>based</a:t>
            </a:r>
            <a:r>
              <a:rPr lang="tr-TR" dirty="0"/>
              <a:t> LM, GRM,PCM,NRM</a:t>
            </a:r>
          </a:p>
          <a:p>
            <a:pPr lvl="1"/>
            <a:r>
              <a:rPr lang="tr-TR" dirty="0"/>
              <a:t>DIF, DMF Değişen </a:t>
            </a:r>
            <a:r>
              <a:rPr lang="tr-TR"/>
              <a:t>madde fonksiyonu </a:t>
            </a:r>
            <a:endParaRPr lang="tr-TR" dirty="0"/>
          </a:p>
          <a:p>
            <a:r>
              <a:rPr lang="tr-TR" dirty="0"/>
              <a:t>Faktör Analizi</a:t>
            </a:r>
          </a:p>
          <a:p>
            <a:pPr lvl="1"/>
            <a:r>
              <a:rPr lang="tr-TR" dirty="0"/>
              <a:t>Temel Bileşenler Analizi</a:t>
            </a:r>
          </a:p>
          <a:p>
            <a:pPr lvl="1"/>
            <a:r>
              <a:rPr lang="tr-TR" dirty="0" err="1"/>
              <a:t>Kovaryans</a:t>
            </a:r>
            <a:r>
              <a:rPr lang="tr-TR" dirty="0"/>
              <a:t> Yapıları</a:t>
            </a:r>
          </a:p>
          <a:p>
            <a:pPr lvl="1"/>
            <a:r>
              <a:rPr lang="tr-TR" dirty="0"/>
              <a:t>Örtük Sınıf/Profil Analizleri</a:t>
            </a:r>
          </a:p>
          <a:p>
            <a:pPr lvl="1"/>
            <a:r>
              <a:rPr lang="tr-TR" dirty="0"/>
              <a:t>Yapısal Eşitlik Modeli</a:t>
            </a:r>
          </a:p>
          <a:p>
            <a:r>
              <a:rPr lang="tr-TR" dirty="0"/>
              <a:t>Psikolojik İstatistikler</a:t>
            </a:r>
          </a:p>
          <a:p>
            <a:pPr lvl="1"/>
            <a:r>
              <a:rPr lang="tr-TR" dirty="0" err="1"/>
              <a:t>Survey</a:t>
            </a:r>
            <a:r>
              <a:rPr lang="tr-TR" dirty="0"/>
              <a:t> /Anket</a:t>
            </a:r>
          </a:p>
          <a:p>
            <a:pPr lvl="1"/>
            <a:r>
              <a:rPr lang="tr-TR" dirty="0"/>
              <a:t>Betimsel</a:t>
            </a:r>
          </a:p>
          <a:p>
            <a:pPr lvl="1"/>
            <a:r>
              <a:rPr lang="tr-TR" dirty="0"/>
              <a:t>Veri Görselleştirme</a:t>
            </a:r>
          </a:p>
        </p:txBody>
      </p:sp>
      <p:pic>
        <p:nvPicPr>
          <p:cNvPr id="5" name="Picture 4">
            <a:extLst>
              <a:ext uri="{FF2B5EF4-FFF2-40B4-BE49-F238E27FC236}">
                <a16:creationId xmlns:a16="http://schemas.microsoft.com/office/drawing/2014/main" id="{EE8FF797-2221-4006-92D0-2ACD949B9D3A}"/>
              </a:ext>
            </a:extLst>
          </p:cNvPr>
          <p:cNvPicPr>
            <a:picLocks noChangeAspect="1"/>
          </p:cNvPicPr>
          <p:nvPr/>
        </p:nvPicPr>
        <p:blipFill>
          <a:blip r:embed="rId2"/>
          <a:stretch>
            <a:fillRect/>
          </a:stretch>
        </p:blipFill>
        <p:spPr>
          <a:xfrm>
            <a:off x="6310461" y="1715954"/>
            <a:ext cx="5310130" cy="2682607"/>
          </a:xfrm>
          <a:prstGeom prst="rect">
            <a:avLst/>
          </a:prstGeom>
        </p:spPr>
      </p:pic>
      <p:pic>
        <p:nvPicPr>
          <p:cNvPr id="6" name="Picture 5" descr="Logo, company name&#10;&#10;Description automatically generated">
            <a:extLst>
              <a:ext uri="{FF2B5EF4-FFF2-40B4-BE49-F238E27FC236}">
                <a16:creationId xmlns:a16="http://schemas.microsoft.com/office/drawing/2014/main" id="{C8AC396D-6CA7-427B-A8CD-C23CE8F6A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014" y="16396"/>
            <a:ext cx="1800000" cy="1800000"/>
          </a:xfrm>
          <a:prstGeom prst="rect">
            <a:avLst/>
          </a:prstGeom>
        </p:spPr>
      </p:pic>
      <p:sp>
        <p:nvSpPr>
          <p:cNvPr id="4" name="TextBox 3">
            <a:extLst>
              <a:ext uri="{FF2B5EF4-FFF2-40B4-BE49-F238E27FC236}">
                <a16:creationId xmlns:a16="http://schemas.microsoft.com/office/drawing/2014/main" id="{1A8A8B03-9428-4140-955B-5833001DB488}"/>
              </a:ext>
            </a:extLst>
          </p:cNvPr>
          <p:cNvSpPr txBox="1"/>
          <p:nvPr/>
        </p:nvSpPr>
        <p:spPr>
          <a:xfrm>
            <a:off x="4882192" y="4614294"/>
            <a:ext cx="6976525" cy="276999"/>
          </a:xfrm>
          <a:prstGeom prst="rect">
            <a:avLst/>
          </a:prstGeom>
          <a:noFill/>
        </p:spPr>
        <p:txBody>
          <a:bodyPr wrap="none" rtlCol="0">
            <a:spAutoFit/>
          </a:bodyPr>
          <a:lstStyle/>
          <a:p>
            <a:r>
              <a:rPr lang="en-US" sz="1200" dirty="0"/>
              <a:t>Jones, L. V., &amp; </a:t>
            </a:r>
            <a:r>
              <a:rPr lang="en-US" sz="1200" dirty="0" err="1"/>
              <a:t>Thissen</a:t>
            </a:r>
            <a:r>
              <a:rPr lang="en-US" sz="1200" dirty="0"/>
              <a:t>, D. (2006). 1 A History and Overview of Psychometrics. </a:t>
            </a:r>
            <a:r>
              <a:rPr lang="en-US" sz="1200" i="1" dirty="0"/>
              <a:t>Handbook of statistics</a:t>
            </a:r>
            <a:r>
              <a:rPr lang="en-US" sz="1200" dirty="0"/>
              <a:t>, 26, 1-27</a:t>
            </a:r>
          </a:p>
        </p:txBody>
      </p:sp>
    </p:spTree>
    <p:extLst>
      <p:ext uri="{BB962C8B-B14F-4D97-AF65-F5344CB8AC3E}">
        <p14:creationId xmlns:p14="http://schemas.microsoft.com/office/powerpoint/2010/main" val="141816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 calcmode="lin" valueType="num">
                                      <p:cBhvr additive="base">
                                        <p:cTn id="6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 calcmode="lin" valueType="num">
                                      <p:cBhvr additive="base">
                                        <p:cTn id="7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518DF-2F15-4DCA-BC09-CF1E5994406C}"/>
              </a:ext>
            </a:extLst>
          </p:cNvPr>
          <p:cNvSpPr>
            <a:spLocks noGrp="1"/>
          </p:cNvSpPr>
          <p:nvPr>
            <p:ph type="title"/>
          </p:nvPr>
        </p:nvSpPr>
        <p:spPr/>
        <p:txBody>
          <a:bodyPr/>
          <a:lstStyle/>
          <a:p>
            <a:r>
              <a:rPr lang="tr-TR" dirty="0"/>
              <a:t>PEKİ R BU İŞİN NERESİNDE</a:t>
            </a:r>
          </a:p>
        </p:txBody>
      </p:sp>
      <p:pic>
        <p:nvPicPr>
          <p:cNvPr id="5" name="Content Placeholder 4" descr="A picture containing text, sign, clipart&#10;&#10;Description automatically generated">
            <a:extLst>
              <a:ext uri="{FF2B5EF4-FFF2-40B4-BE49-F238E27FC236}">
                <a16:creationId xmlns:a16="http://schemas.microsoft.com/office/drawing/2014/main" id="{2FB4FCDF-ABB1-4FD9-BF57-8A63CC46A9D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3352" y="1130651"/>
            <a:ext cx="1219200" cy="1219200"/>
          </a:xfrm>
        </p:spPr>
      </p:pic>
      <p:pic>
        <p:nvPicPr>
          <p:cNvPr id="17" name="Picture 16" descr="Text&#10;&#10;Description automatically generated with medium confidence">
            <a:extLst>
              <a:ext uri="{FF2B5EF4-FFF2-40B4-BE49-F238E27FC236}">
                <a16:creationId xmlns:a16="http://schemas.microsoft.com/office/drawing/2014/main" id="{4B01505A-F3F3-431E-90E6-7A967567B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79" y="2924944"/>
            <a:ext cx="2486025" cy="1838325"/>
          </a:xfrm>
          <a:prstGeom prst="rect">
            <a:avLst/>
          </a:prstGeom>
        </p:spPr>
      </p:pic>
      <p:pic>
        <p:nvPicPr>
          <p:cNvPr id="19" name="Picture 18" descr="Text&#10;&#10;Description automatically generated">
            <a:extLst>
              <a:ext uri="{FF2B5EF4-FFF2-40B4-BE49-F238E27FC236}">
                <a16:creationId xmlns:a16="http://schemas.microsoft.com/office/drawing/2014/main" id="{F91EE82D-D8D1-42A7-8395-1C8B82AA5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576" y="1346499"/>
            <a:ext cx="2635385" cy="1003352"/>
          </a:xfrm>
          <a:prstGeom prst="rect">
            <a:avLst/>
          </a:prstGeom>
        </p:spPr>
      </p:pic>
      <p:pic>
        <p:nvPicPr>
          <p:cNvPr id="21" name="Picture 20" descr="Graphical user interface&#10;&#10;Description automatically generated with medium confidence">
            <a:extLst>
              <a:ext uri="{FF2B5EF4-FFF2-40B4-BE49-F238E27FC236}">
                <a16:creationId xmlns:a16="http://schemas.microsoft.com/office/drawing/2014/main" id="{8A750FE4-861C-44FC-BFEC-6130DD2D1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9736" y="2708921"/>
            <a:ext cx="1751546" cy="1512168"/>
          </a:xfrm>
          <a:prstGeom prst="rect">
            <a:avLst/>
          </a:prstGeom>
        </p:spPr>
      </p:pic>
      <p:pic>
        <p:nvPicPr>
          <p:cNvPr id="23" name="Picture 22" descr="Text&#10;&#10;Description automatically generated">
            <a:extLst>
              <a:ext uri="{FF2B5EF4-FFF2-40B4-BE49-F238E27FC236}">
                <a16:creationId xmlns:a16="http://schemas.microsoft.com/office/drawing/2014/main" id="{10126166-12FF-4D67-9E8B-1F8C49DEB8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1833" y="363241"/>
            <a:ext cx="2059186" cy="1781320"/>
          </a:xfrm>
          <a:prstGeom prst="rect">
            <a:avLst/>
          </a:prstGeom>
        </p:spPr>
      </p:pic>
      <p:pic>
        <p:nvPicPr>
          <p:cNvPr id="25" name="Picture 24" descr="Logo, company name&#10;&#10;Description automatically generated">
            <a:extLst>
              <a:ext uri="{FF2B5EF4-FFF2-40B4-BE49-F238E27FC236}">
                <a16:creationId xmlns:a16="http://schemas.microsoft.com/office/drawing/2014/main" id="{5AA6682D-F188-4E6E-9AF5-071AE64B3F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1445" y="116632"/>
            <a:ext cx="2981325" cy="1533525"/>
          </a:xfrm>
          <a:prstGeom prst="rect">
            <a:avLst/>
          </a:prstGeom>
        </p:spPr>
      </p:pic>
      <p:pic>
        <p:nvPicPr>
          <p:cNvPr id="27" name="Picture 26" descr="Graphical user interface, text, application&#10;&#10;Description automatically generated">
            <a:extLst>
              <a:ext uri="{FF2B5EF4-FFF2-40B4-BE49-F238E27FC236}">
                <a16:creationId xmlns:a16="http://schemas.microsoft.com/office/drawing/2014/main" id="{64A5DBE3-03A2-4B4F-B4F4-9E1DFD47DA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15949" y="1757206"/>
            <a:ext cx="1591072" cy="1361905"/>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C1CDFB25-332A-460C-BE69-65B6E007DD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4352" y="4048848"/>
            <a:ext cx="1007365" cy="1007365"/>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0E0BE8FF-8828-47EE-8CDD-502DE3C2FB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46203" y="3933056"/>
            <a:ext cx="1101056" cy="1101056"/>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79E885B9-2CC2-41F5-AAEB-33001B3393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32088" y="2750167"/>
            <a:ext cx="1870019" cy="779175"/>
          </a:xfrm>
          <a:prstGeom prst="rect">
            <a:avLst/>
          </a:prstGeom>
        </p:spPr>
      </p:pic>
      <p:pic>
        <p:nvPicPr>
          <p:cNvPr id="35" name="Picture 34" descr="A picture containing text&#10;&#10;Description automatically generated">
            <a:extLst>
              <a:ext uri="{FF2B5EF4-FFF2-40B4-BE49-F238E27FC236}">
                <a16:creationId xmlns:a16="http://schemas.microsoft.com/office/drawing/2014/main" id="{883C8110-BEE4-4449-A138-736C416232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21731" y="3867373"/>
            <a:ext cx="1898576" cy="778416"/>
          </a:xfrm>
          <a:prstGeom prst="rect">
            <a:avLst/>
          </a:prstGeom>
        </p:spPr>
      </p:pic>
      <p:pic>
        <p:nvPicPr>
          <p:cNvPr id="37" name="Picture 36" descr="Text&#10;&#10;Description automatically generated">
            <a:extLst>
              <a:ext uri="{FF2B5EF4-FFF2-40B4-BE49-F238E27FC236}">
                <a16:creationId xmlns:a16="http://schemas.microsoft.com/office/drawing/2014/main" id="{BFE290C1-AE1B-4228-8CB6-208A5B1E54B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51584" y="4997875"/>
            <a:ext cx="4914900" cy="952500"/>
          </a:xfrm>
          <a:prstGeom prst="rect">
            <a:avLst/>
          </a:prstGeom>
        </p:spPr>
      </p:pic>
    </p:spTree>
    <p:extLst>
      <p:ext uri="{BB962C8B-B14F-4D97-AF65-F5344CB8AC3E}">
        <p14:creationId xmlns:p14="http://schemas.microsoft.com/office/powerpoint/2010/main" val="357607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6808-CADF-470F-859C-F94F800F8512}"/>
              </a:ext>
            </a:extLst>
          </p:cNvPr>
          <p:cNvSpPr>
            <a:spLocks noGrp="1"/>
          </p:cNvSpPr>
          <p:nvPr>
            <p:ph type="title"/>
          </p:nvPr>
        </p:nvSpPr>
        <p:spPr/>
        <p:txBody>
          <a:bodyPr/>
          <a:lstStyle/>
          <a:p>
            <a:r>
              <a:rPr lang="tr-TR" dirty="0"/>
              <a:t>PEKİ R BU İŞİN NERESİNDE</a:t>
            </a:r>
            <a:endParaRPr lang="en-US" dirty="0"/>
          </a:p>
        </p:txBody>
      </p:sp>
      <p:pic>
        <p:nvPicPr>
          <p:cNvPr id="5" name="Content Placeholder 4" descr="Text&#10;&#10;Description automatically generated">
            <a:extLst>
              <a:ext uri="{FF2B5EF4-FFF2-40B4-BE49-F238E27FC236}">
                <a16:creationId xmlns:a16="http://schemas.microsoft.com/office/drawing/2014/main" id="{8A710795-4BA2-4425-A8C5-AA182D759B4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15480" y="1158085"/>
            <a:ext cx="2457450" cy="666750"/>
          </a:xfrm>
        </p:spPr>
      </p:pic>
      <p:pic>
        <p:nvPicPr>
          <p:cNvPr id="7" name="Picture 6" descr="Icon&#10;&#10;Description automatically generated">
            <a:extLst>
              <a:ext uri="{FF2B5EF4-FFF2-40B4-BE49-F238E27FC236}">
                <a16:creationId xmlns:a16="http://schemas.microsoft.com/office/drawing/2014/main" id="{E885BA01-EE0D-4ED1-AD90-B4F9C443D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072" y="908720"/>
            <a:ext cx="2143125" cy="2143125"/>
          </a:xfrm>
          <a:prstGeom prst="rect">
            <a:avLst/>
          </a:prstGeom>
        </p:spPr>
      </p:pic>
      <p:pic>
        <p:nvPicPr>
          <p:cNvPr id="9" name="Picture 8" descr="Logo&#10;&#10;Description automatically generated">
            <a:extLst>
              <a:ext uri="{FF2B5EF4-FFF2-40B4-BE49-F238E27FC236}">
                <a16:creationId xmlns:a16="http://schemas.microsoft.com/office/drawing/2014/main" id="{D177BD85-08FB-4140-9FD5-4C4441EDF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7774" y="2108870"/>
            <a:ext cx="3462282" cy="2688360"/>
          </a:xfrm>
          <a:prstGeom prst="rect">
            <a:avLst/>
          </a:prstGeom>
        </p:spPr>
      </p:pic>
    </p:spTree>
    <p:extLst>
      <p:ext uri="{BB962C8B-B14F-4D97-AF65-F5344CB8AC3E}">
        <p14:creationId xmlns:p14="http://schemas.microsoft.com/office/powerpoint/2010/main" val="3144446146"/>
      </p:ext>
    </p:extLst>
  </p:cSld>
  <p:clrMapOvr>
    <a:masterClrMapping/>
  </p:clrMapOvr>
</p:sld>
</file>

<file path=ppt/theme/theme1.xml><?xml version="1.0" encoding="utf-8"?>
<a:theme xmlns:a="http://schemas.openxmlformats.org/drawingml/2006/main" name="LIfBi">
  <a:themeElements>
    <a:clrScheme name="LIfBi_PPT-Vorlage_2020-03-26">
      <a:dk1>
        <a:sysClr val="windowText" lastClr="000000"/>
      </a:dk1>
      <a:lt1>
        <a:sysClr val="window" lastClr="FFFFFF"/>
      </a:lt1>
      <a:dk2>
        <a:srgbClr val="7F7F7F"/>
      </a:dk2>
      <a:lt2>
        <a:srgbClr val="FFFFFF"/>
      </a:lt2>
      <a:accent1>
        <a:srgbClr val="009FE3"/>
      </a:accent1>
      <a:accent2>
        <a:srgbClr val="E6007E"/>
      </a:accent2>
      <a:accent3>
        <a:srgbClr val="312783"/>
      </a:accent3>
      <a:accent4>
        <a:srgbClr val="009FE3"/>
      </a:accent4>
      <a:accent5>
        <a:srgbClr val="E6007E"/>
      </a:accent5>
      <a:accent6>
        <a:srgbClr val="312783"/>
      </a:accent6>
      <a:hlink>
        <a:srgbClr val="AC005E"/>
      </a:hlink>
      <a:folHlink>
        <a:srgbClr val="73003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Vorlage.pptx" id="{7A7CB350-9065-4994-B5FD-FD903590CDC2}" vid="{09AA7D8D-A44D-438C-93F5-65262F10B64E}"/>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484</TotalTime>
  <Words>1125</Words>
  <Application>Microsoft Office PowerPoint</Application>
  <PresentationFormat>Widescreen</PresentationFormat>
  <Paragraphs>156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Times New Roman</vt:lpstr>
      <vt:lpstr>Wingdings</vt:lpstr>
      <vt:lpstr>LIfBi</vt:lpstr>
      <vt:lpstr>Psİkolojİ Alanında R Kullanımı</vt:lpstr>
      <vt:lpstr>EĞİTİM</vt:lpstr>
      <vt:lpstr> </vt:lpstr>
      <vt:lpstr>Psikometri Nedir?</vt:lpstr>
      <vt:lpstr>Psikometri Nedir?</vt:lpstr>
      <vt:lpstr>Psikometri Nedir?</vt:lpstr>
      <vt:lpstr>HANGİ YÖNTEMLER</vt:lpstr>
      <vt:lpstr>PEKİ R BU İŞİN NERESİNDE</vt:lpstr>
      <vt:lpstr>PEKİ R BU İŞİN NERESİNDE</vt:lpstr>
      <vt:lpstr>PEKİ R BU İŞİN NERESİNDE</vt:lpstr>
      <vt:lpstr>PEKİ R BU İŞİN NERESİNDE</vt:lpstr>
      <vt:lpstr>PEKİ R BU İŞİN NERESİNDE</vt:lpstr>
      <vt:lpstr>PEKİ R BU İŞİN NERESİNDE</vt:lpstr>
      <vt:lpstr>PEKİ R BU İŞİN NERESİNDE</vt:lpstr>
      <vt:lpstr>PowerPoint Presentation</vt:lpstr>
      <vt:lpstr>Psikolojinin çalışma alanları (PSİKOLOJİ ÖZELİNDE)</vt:lpstr>
      <vt:lpstr>ÇALIŞMALAR</vt:lpstr>
      <vt:lpstr>ÇALIŞMALAR</vt:lpstr>
      <vt:lpstr>ÇALIŞMALAR</vt:lpstr>
      <vt:lpstr>ÇALIŞMALAR</vt:lpstr>
      <vt:lpstr>ÇALIŞMALAR</vt:lpstr>
      <vt:lpstr>ÇALIŞMALAR</vt:lpstr>
      <vt:lpstr>ÇALIŞMALAR</vt:lpstr>
      <vt:lpstr>PAKETLER</vt:lpstr>
      <vt:lpstr>PAKETLER</vt:lpstr>
      <vt:lpstr>UYGULAMA - Wechsler AdulT Intelligence Scale-RevIsed (WAIS-R)</vt:lpstr>
      <vt:lpstr>UYGULAMA - Wechsler AdulT Intelligence Scale-RevIsed (WAIS-R)</vt:lpstr>
      <vt:lpstr>UYGULAMA - Wechsler AdulT Intelligence Scale-RevIsed (WAIS-R)</vt:lpstr>
      <vt:lpstr>UYGULAMA - Wechsler AdulT Intelligence Scale-RevIsed (WAIS-R)</vt:lpstr>
      <vt:lpstr>PowerPoint Presentation</vt:lpstr>
      <vt:lpstr>PowerPoint Presentation</vt:lpstr>
      <vt:lpstr>PowerPoint Presentation</vt:lpstr>
      <vt:lpstr>KAYNAKÇA</vt:lpstr>
      <vt:lpstr>TEŞEKKÜRLER</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Powerpoint-Vorlage  (EN-Version | 16:9-Format)</dc:title>
  <dc:creator>Eren Halil ÖZBERK</dc:creator>
  <cp:lastModifiedBy>Eren Halil ÖZBERK</cp:lastModifiedBy>
  <cp:revision>64</cp:revision>
  <cp:lastPrinted>2014-04-23T13:51:00Z</cp:lastPrinted>
  <dcterms:created xsi:type="dcterms:W3CDTF">2021-04-03T21:49:48Z</dcterms:created>
  <dcterms:modified xsi:type="dcterms:W3CDTF">2021-04-17T13:46:41Z</dcterms:modified>
</cp:coreProperties>
</file>